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65" r:id="rId5"/>
    <p:sldId id="261" r:id="rId6"/>
    <p:sldId id="262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2"/>
    <a:srgbClr val="F4785F"/>
    <a:srgbClr val="2E2E2F"/>
    <a:srgbClr val="3A769F"/>
    <a:srgbClr val="D6D6DB"/>
    <a:srgbClr val="E1E0E5"/>
    <a:srgbClr val="C0BFC5"/>
    <a:srgbClr val="99999E"/>
    <a:srgbClr val="D785AA"/>
    <a:srgbClr val="A5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9" d="100"/>
          <a:sy n="39" d="100"/>
        </p:scale>
        <p:origin x="-1902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785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A-485D-B66E-75C3BA634A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0A-485D-B66E-75C3BA634AC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60A-485D-B66E-75C3BA634AC8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0A-485D-B66E-75C3BA634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268352"/>
        <c:axId val="169269888"/>
      </c:barChart>
      <c:catAx>
        <c:axId val="1692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69888"/>
        <c:crosses val="autoZero"/>
        <c:auto val="1"/>
        <c:lblAlgn val="ctr"/>
        <c:lblOffset val="100"/>
        <c:noMultiLvlLbl val="0"/>
      </c:catAx>
      <c:valAx>
        <c:axId val="16926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6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785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A-485D-B66E-75C3BA634A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0A-485D-B66E-75C3BA634AC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60A-485D-B66E-75C3BA634AC8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0A-485D-B66E-75C3BA634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197184"/>
        <c:axId val="171198720"/>
      </c:barChart>
      <c:catAx>
        <c:axId val="1711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98720"/>
        <c:crosses val="autoZero"/>
        <c:auto val="1"/>
        <c:lblAlgn val="ctr"/>
        <c:lblOffset val="100"/>
        <c:noMultiLvlLbl val="0"/>
      </c:catAx>
      <c:valAx>
        <c:axId val="17119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785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2C-4F99-AADE-D5EAA4766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2C-4F99-AADE-D5EAA47664C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2C-4F99-AADE-D5EAA47664CE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2C-4F99-AADE-D5EAA4766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877504"/>
        <c:axId val="171879040"/>
      </c:barChart>
      <c:catAx>
        <c:axId val="1718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79040"/>
        <c:crosses val="autoZero"/>
        <c:auto val="1"/>
        <c:lblAlgn val="ctr"/>
        <c:lblOffset val="100"/>
        <c:noMultiLvlLbl val="0"/>
      </c:catAx>
      <c:valAx>
        <c:axId val="1718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785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30-4440-89E0-CE75783B40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30-4440-89E0-CE75783B401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F30-4440-89E0-CE75783B4012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30-4440-89E0-CE75783B4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192768"/>
        <c:axId val="226473088"/>
      </c:barChart>
      <c:catAx>
        <c:axId val="22619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73088"/>
        <c:crosses val="autoZero"/>
        <c:auto val="1"/>
        <c:lblAlgn val="ctr"/>
        <c:lblOffset val="100"/>
        <c:noMultiLvlLbl val="0"/>
      </c:catAx>
      <c:valAx>
        <c:axId val="2264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9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785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A-4E61-8063-CD1432C917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DA-4E61-8063-CD1432C917B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0DA-4E61-8063-CD1432C917B4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DA-4E61-8063-CD1432C91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007872"/>
        <c:axId val="227013760"/>
      </c:barChart>
      <c:catAx>
        <c:axId val="22700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013760"/>
        <c:crosses val="autoZero"/>
        <c:auto val="1"/>
        <c:lblAlgn val="ctr"/>
        <c:lblOffset val="100"/>
        <c:noMultiLvlLbl val="0"/>
      </c:catAx>
      <c:valAx>
        <c:axId val="22701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00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BFBE-C1A5-4665-823D-019C3D8853E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0551-E6B8-49A4-BA99-694F2553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bit.ly/3JgUbsE" TargetMode="Externa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chart" Target="../charts/chart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bit.ly/3JgUbsE" TargetMode="Externa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chart" Target="../charts/chart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bit.ly/3JgUbsE" TargetMode="External"/><Relationship Id="rId5" Type="http://schemas.openxmlformats.org/officeDocument/2006/relationships/slide" Target="slide5.xml"/><Relationship Id="rId10" Type="http://schemas.openxmlformats.org/officeDocument/2006/relationships/chart" Target="../charts/chart3.xml"/><Relationship Id="rId4" Type="http://schemas.openxmlformats.org/officeDocument/2006/relationships/image" Target="../media/image6.jpeg"/><Relationship Id="rId9" Type="http://schemas.openxmlformats.org/officeDocument/2006/relationships/image" Target="../media/image8.jpeg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bit.ly/3JgUbsE" TargetMode="External"/><Relationship Id="rId5" Type="http://schemas.openxmlformats.org/officeDocument/2006/relationships/slide" Target="slide5.xml"/><Relationship Id="rId10" Type="http://schemas.openxmlformats.org/officeDocument/2006/relationships/chart" Target="../charts/chart4.xml"/><Relationship Id="rId4" Type="http://schemas.openxmlformats.org/officeDocument/2006/relationships/image" Target="../media/image6.jpeg"/><Relationship Id="rId9" Type="http://schemas.openxmlformats.org/officeDocument/2006/relationships/image" Target="../media/image8.jpeg"/><Relationship Id="rId1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86168"/>
            <a:ext cx="1219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pitchFamily="2" charset="0"/>
              </a:rPr>
              <a:t>Jai </a:t>
            </a:r>
            <a:r>
              <a:rPr lang="en-US" sz="2800" b="1" dirty="0" err="1" smtClean="0">
                <a:solidFill>
                  <a:schemeClr val="bg1"/>
                </a:solidFill>
                <a:latin typeface="Helvetica" pitchFamily="2" charset="0"/>
              </a:rPr>
              <a:t>shri</a:t>
            </a:r>
            <a:r>
              <a:rPr lang="en-US" sz="2800" b="1" dirty="0" smtClean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elvetica" pitchFamily="2" charset="0"/>
              </a:rPr>
              <a:t>Gurudev</a:t>
            </a:r>
            <a:endParaRPr lang="en-US" sz="2800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Adichunchanagiri Institute of Business </a:t>
            </a:r>
            <a:r>
              <a:rPr lang="en-US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Management</a:t>
            </a:r>
            <a:endParaRPr lang="en-US" sz="28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" name="Rounded Rectangle 13">
            <a:hlinkClick r:id="rId2" action="ppaction://hlinksldjump"/>
            <a:hlinkHover r:id="rId2" action="ppaction://hlinksldjump" highlightClick="1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60" y="-8255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6457" y="2690336"/>
            <a:ext cx="95232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</a:rPr>
              <a:t>Team Name : </a:t>
            </a:r>
            <a:r>
              <a:rPr lang="en-IN" sz="3200" dirty="0" err="1">
                <a:solidFill>
                  <a:schemeClr val="bg1"/>
                </a:solidFill>
              </a:rPr>
              <a:t>Lal</a:t>
            </a:r>
            <a:r>
              <a:rPr lang="en-IN" sz="3200" dirty="0">
                <a:solidFill>
                  <a:schemeClr val="bg1"/>
                </a:solidFill>
              </a:rPr>
              <a:t> </a:t>
            </a:r>
            <a:r>
              <a:rPr lang="en-IN" sz="3200" dirty="0" err="1">
                <a:solidFill>
                  <a:schemeClr val="bg1"/>
                </a:solidFill>
              </a:rPr>
              <a:t>Bahadur</a:t>
            </a:r>
            <a:r>
              <a:rPr lang="en-IN" sz="3200" dirty="0">
                <a:solidFill>
                  <a:schemeClr val="bg1"/>
                </a:solidFill>
              </a:rPr>
              <a:t> </a:t>
            </a:r>
            <a:r>
              <a:rPr lang="en-IN" sz="3200" dirty="0" err="1">
                <a:solidFill>
                  <a:schemeClr val="bg1"/>
                </a:solidFill>
              </a:rPr>
              <a:t>Shastri</a:t>
            </a:r>
            <a:endParaRPr lang="en-IN" sz="3200" dirty="0">
              <a:solidFill>
                <a:schemeClr val="bg1"/>
              </a:solidFill>
            </a:endParaRPr>
          </a:p>
          <a:p>
            <a:pPr algn="ctr"/>
            <a:r>
              <a:rPr lang="en-IN" sz="3200" dirty="0">
                <a:solidFill>
                  <a:schemeClr val="bg1"/>
                </a:solidFill>
              </a:rPr>
              <a:t>        Presentation Domain: Search Engines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</a:rPr>
              <a:t>	  Topic Name : Success and Failure analysis –Search Engines</a:t>
            </a:r>
          </a:p>
        </p:txBody>
      </p:sp>
    </p:spTree>
    <p:extLst>
      <p:ext uri="{BB962C8B-B14F-4D97-AF65-F5344CB8AC3E}">
        <p14:creationId xmlns:p14="http://schemas.microsoft.com/office/powerpoint/2010/main" val="33562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5753" y="2321003"/>
            <a:ext cx="8921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latin typeface="Lumen" panose="020B0603050302020204" pitchFamily="34" charset="0"/>
              </a:rPr>
              <a:t>Python</a:t>
            </a:r>
            <a:endParaRPr lang="en-US" sz="13800" b="1" dirty="0">
              <a:solidFill>
                <a:schemeClr val="bg1"/>
              </a:solidFill>
              <a:latin typeface="Lumen" panose="020B0603050302020204" pitchFamily="34" charset="0"/>
            </a:endParaRPr>
          </a:p>
        </p:txBody>
      </p:sp>
      <p:sp>
        <p:nvSpPr>
          <p:cNvPr id="14" name="Rounded Rectangle 13">
            <a:hlinkClick r:id="rId2" action="ppaction://hlinksldjump"/>
            <a:hlinkHover r:id="rId2" action="ppaction://hlinksldjump" highlightClick="1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" y="0"/>
            <a:ext cx="12192003" cy="6858000"/>
          </a:xfrm>
          <a:prstGeom prst="rect">
            <a:avLst/>
          </a:prstGeom>
        </p:spPr>
      </p:pic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9734" y="6104647"/>
            <a:ext cx="4513788" cy="629699"/>
          </a:xfrm>
          <a:prstGeom prst="roundRect">
            <a:avLst>
              <a:gd name="adj" fmla="val 28902"/>
            </a:avLst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4091867" y="6172639"/>
            <a:ext cx="4269521" cy="461665"/>
            <a:chOff x="4305019" y="486298"/>
            <a:chExt cx="4269521" cy="461665"/>
          </a:xfrm>
        </p:grpSpPr>
        <p:grpSp>
          <p:nvGrpSpPr>
            <p:cNvPr id="25" name="Group 24"/>
            <p:cNvGrpSpPr/>
            <p:nvPr/>
          </p:nvGrpSpPr>
          <p:grpSpPr>
            <a:xfrm>
              <a:off x="6233362" y="536602"/>
              <a:ext cx="388620" cy="376986"/>
              <a:chOff x="12536450" y="2802663"/>
              <a:chExt cx="562920" cy="56292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2536450" y="2802663"/>
                <a:ext cx="562920" cy="56292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2EBCA"/>
                  </a:gs>
                  <a:gs pos="46000">
                    <a:srgbClr val="54E0D9"/>
                  </a:gs>
                  <a:gs pos="100000">
                    <a:srgbClr val="59C9F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12652656" y="2917017"/>
                <a:ext cx="387688" cy="334214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711346" y="536602"/>
              <a:ext cx="389361" cy="377705"/>
              <a:chOff x="9623580" y="5367139"/>
              <a:chExt cx="2137180" cy="213718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9623580" y="5367139"/>
                <a:ext cx="2137180" cy="213718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FDB4F"/>
                  </a:gs>
                  <a:gs pos="30000">
                    <a:srgbClr val="FFFFFF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9623580" y="5924939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9623580" y="6281410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623580" y="6656185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623580" y="7046546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755378" y="536602"/>
              <a:ext cx="388620" cy="378478"/>
              <a:chOff x="5507831" y="6187061"/>
              <a:chExt cx="442874" cy="442874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507831" y="6187061"/>
                <a:ext cx="442874" cy="442874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9FA71"/>
                  </a:gs>
                  <a:gs pos="54000">
                    <a:srgbClr val="36DB52"/>
                  </a:gs>
                  <a:gs pos="100000">
                    <a:srgbClr val="10C0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5553118" y="6259765"/>
                <a:ext cx="342988" cy="289588"/>
              </a:xfrm>
              <a:custGeom>
                <a:avLst/>
                <a:gdLst>
                  <a:gd name="connsiteX0" fmla="*/ 171494 w 342988"/>
                  <a:gd name="connsiteY0" fmla="*/ 0 h 289588"/>
                  <a:gd name="connsiteX1" fmla="*/ 342988 w 342988"/>
                  <a:gd name="connsiteY1" fmla="*/ 140391 h 289588"/>
                  <a:gd name="connsiteX2" fmla="*/ 171494 w 342988"/>
                  <a:gd name="connsiteY2" fmla="*/ 280782 h 289588"/>
                  <a:gd name="connsiteX3" fmla="*/ 104741 w 342988"/>
                  <a:gd name="connsiteY3" fmla="*/ 269750 h 289588"/>
                  <a:gd name="connsiteX4" fmla="*/ 91695 w 342988"/>
                  <a:gd name="connsiteY4" fmla="*/ 262549 h 289588"/>
                  <a:gd name="connsiteX5" fmla="*/ 36673 w 342988"/>
                  <a:gd name="connsiteY5" fmla="*/ 289588 h 289588"/>
                  <a:gd name="connsiteX6" fmla="*/ 58864 w 342988"/>
                  <a:gd name="connsiteY6" fmla="*/ 244429 h 289588"/>
                  <a:gd name="connsiteX7" fmla="*/ 50230 w 342988"/>
                  <a:gd name="connsiteY7" fmla="*/ 239663 h 289588"/>
                  <a:gd name="connsiteX8" fmla="*/ 0 w 342988"/>
                  <a:gd name="connsiteY8" fmla="*/ 140391 h 289588"/>
                  <a:gd name="connsiteX9" fmla="*/ 171494 w 342988"/>
                  <a:gd name="connsiteY9" fmla="*/ 0 h 28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88" h="289588">
                    <a:moveTo>
                      <a:pt x="171494" y="0"/>
                    </a:moveTo>
                    <a:cubicBezTo>
                      <a:pt x="266208" y="0"/>
                      <a:pt x="342988" y="62855"/>
                      <a:pt x="342988" y="140391"/>
                    </a:cubicBezTo>
                    <a:cubicBezTo>
                      <a:pt x="342988" y="217927"/>
                      <a:pt x="266208" y="280782"/>
                      <a:pt x="171494" y="280782"/>
                    </a:cubicBezTo>
                    <a:cubicBezTo>
                      <a:pt x="147816" y="280782"/>
                      <a:pt x="125258" y="276854"/>
                      <a:pt x="104741" y="269750"/>
                    </a:cubicBezTo>
                    <a:lnTo>
                      <a:pt x="91695" y="262549"/>
                    </a:lnTo>
                    <a:lnTo>
                      <a:pt x="36673" y="289588"/>
                    </a:lnTo>
                    <a:lnTo>
                      <a:pt x="58864" y="244429"/>
                    </a:lnTo>
                    <a:lnTo>
                      <a:pt x="50230" y="239663"/>
                    </a:lnTo>
                    <a:cubicBezTo>
                      <a:pt x="19195" y="214257"/>
                      <a:pt x="0" y="179159"/>
                      <a:pt x="0" y="140391"/>
                    </a:cubicBezTo>
                    <a:cubicBezTo>
                      <a:pt x="0" y="62855"/>
                      <a:pt x="76780" y="0"/>
                      <a:pt x="171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281442" y="546543"/>
              <a:ext cx="388620" cy="378478"/>
              <a:chOff x="5137208" y="6237503"/>
              <a:chExt cx="388620" cy="378478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137208" y="6237503"/>
                <a:ext cx="388620" cy="378478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55698" y="6255166"/>
                <a:ext cx="342513" cy="342513"/>
              </a:xfrm>
              <a:prstGeom prst="ellipse">
                <a:avLst/>
              </a:prstGeom>
              <a:gradFill>
                <a:gsLst>
                  <a:gs pos="0">
                    <a:srgbClr val="2AC6FA"/>
                  </a:gs>
                  <a:gs pos="63000">
                    <a:srgbClr val="1DA6F7"/>
                  </a:gs>
                  <a:gs pos="100000">
                    <a:srgbClr val="1E7DF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 rot="18900000" flipH="1">
                <a:off x="5296514" y="6293068"/>
                <a:ext cx="60832" cy="275634"/>
                <a:chOff x="5860904" y="4573779"/>
                <a:chExt cx="133352" cy="569890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5860904" y="4573779"/>
                  <a:ext cx="133351" cy="284945"/>
                </a:xfrm>
                <a:prstGeom prst="triangle">
                  <a:avLst/>
                </a:prstGeom>
                <a:solidFill>
                  <a:srgbClr val="EE3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 rot="10800000">
                  <a:off x="5860906" y="4858724"/>
                  <a:ext cx="133350" cy="284945"/>
                </a:xfrm>
                <a:prstGeom prst="triangl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Oval 65"/>
              <p:cNvSpPr/>
              <p:nvPr/>
            </p:nvSpPr>
            <p:spPr>
              <a:xfrm>
                <a:off x="5173597" y="6275874"/>
                <a:ext cx="306713" cy="3067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196665" y="536602"/>
              <a:ext cx="388620" cy="376986"/>
              <a:chOff x="7045096" y="6228427"/>
              <a:chExt cx="388620" cy="376986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7045096" y="6228427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B536B"/>
                  </a:gs>
                  <a:gs pos="38000">
                    <a:srgbClr val="FB3B54"/>
                  </a:gs>
                  <a:gs pos="79000">
                    <a:srgbClr val="E1051F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 rot="900000">
                <a:off x="7141390" y="6311566"/>
                <a:ext cx="196031" cy="208978"/>
              </a:xfrm>
              <a:custGeom>
                <a:avLst/>
                <a:gdLst>
                  <a:gd name="connsiteX0" fmla="*/ 200824 w 371475"/>
                  <a:gd name="connsiteY0" fmla="*/ 0 h 396011"/>
                  <a:gd name="connsiteX1" fmla="*/ 371475 w 371475"/>
                  <a:gd name="connsiteY1" fmla="*/ 0 h 396011"/>
                  <a:gd name="connsiteX2" fmla="*/ 371475 w 371475"/>
                  <a:gd name="connsiteY2" fmla="*/ 94643 h 396011"/>
                  <a:gd name="connsiteX3" fmla="*/ 234950 w 371475"/>
                  <a:gd name="connsiteY3" fmla="*/ 94643 h 396011"/>
                  <a:gd name="connsiteX4" fmla="*/ 234950 w 371475"/>
                  <a:gd name="connsiteY4" fmla="*/ 322276 h 396011"/>
                  <a:gd name="connsiteX5" fmla="*/ 234950 w 371475"/>
                  <a:gd name="connsiteY5" fmla="*/ 334700 h 396011"/>
                  <a:gd name="connsiteX6" fmla="*/ 230954 w 371475"/>
                  <a:gd name="connsiteY6" fmla="*/ 334700 h 396011"/>
                  <a:gd name="connsiteX7" fmla="*/ 225719 w 371475"/>
                  <a:gd name="connsiteY7" fmla="*/ 350977 h 396011"/>
                  <a:gd name="connsiteX8" fmla="*/ 117475 w 371475"/>
                  <a:gd name="connsiteY8" fmla="*/ 396011 h 396011"/>
                  <a:gd name="connsiteX9" fmla="*/ 0 w 371475"/>
                  <a:gd name="connsiteY9" fmla="*/ 322276 h 396011"/>
                  <a:gd name="connsiteX10" fmla="*/ 117475 w 371475"/>
                  <a:gd name="connsiteY10" fmla="*/ 248541 h 396011"/>
                  <a:gd name="connsiteX11" fmla="*/ 163201 w 371475"/>
                  <a:gd name="connsiteY11" fmla="*/ 254336 h 396011"/>
                  <a:gd name="connsiteX12" fmla="*/ 189231 w 371475"/>
                  <a:gd name="connsiteY12" fmla="*/ 265351 h 396011"/>
                  <a:gd name="connsiteX13" fmla="*/ 189231 w 371475"/>
                  <a:gd name="connsiteY13" fmla="*/ 4541 h 396011"/>
                  <a:gd name="connsiteX14" fmla="*/ 200824 w 371475"/>
                  <a:gd name="connsiteY14" fmla="*/ 4541 h 39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475" h="396011">
                    <a:moveTo>
                      <a:pt x="200824" y="0"/>
                    </a:moveTo>
                    <a:lnTo>
                      <a:pt x="371475" y="0"/>
                    </a:lnTo>
                    <a:lnTo>
                      <a:pt x="371475" y="94643"/>
                    </a:lnTo>
                    <a:lnTo>
                      <a:pt x="234950" y="94643"/>
                    </a:lnTo>
                    <a:lnTo>
                      <a:pt x="234950" y="322276"/>
                    </a:lnTo>
                    <a:lnTo>
                      <a:pt x="234950" y="334700"/>
                    </a:lnTo>
                    <a:lnTo>
                      <a:pt x="230954" y="334700"/>
                    </a:lnTo>
                    <a:lnTo>
                      <a:pt x="225719" y="350977"/>
                    </a:lnTo>
                    <a:cubicBezTo>
                      <a:pt x="207885" y="377442"/>
                      <a:pt x="166135" y="396011"/>
                      <a:pt x="117475" y="396011"/>
                    </a:cubicBezTo>
                    <a:cubicBezTo>
                      <a:pt x="52595" y="396011"/>
                      <a:pt x="0" y="362999"/>
                      <a:pt x="0" y="322276"/>
                    </a:cubicBezTo>
                    <a:cubicBezTo>
                      <a:pt x="0" y="281553"/>
                      <a:pt x="52595" y="248541"/>
                      <a:pt x="117475" y="248541"/>
                    </a:cubicBezTo>
                    <a:cubicBezTo>
                      <a:pt x="133695" y="248541"/>
                      <a:pt x="149147" y="250605"/>
                      <a:pt x="163201" y="254336"/>
                    </a:cubicBezTo>
                    <a:lnTo>
                      <a:pt x="189231" y="265351"/>
                    </a:lnTo>
                    <a:lnTo>
                      <a:pt x="189231" y="4541"/>
                    </a:lnTo>
                    <a:lnTo>
                      <a:pt x="200824" y="45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683828" y="506609"/>
              <a:ext cx="391757" cy="406979"/>
              <a:chOff x="7534073" y="6189605"/>
              <a:chExt cx="391757" cy="406979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7534073" y="621959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E5E5E"/>
                  </a:gs>
                  <a:gs pos="28000">
                    <a:srgbClr val="454545"/>
                  </a:gs>
                  <a:gs pos="75000">
                    <a:srgbClr val="13131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534073" y="6189605"/>
                <a:ext cx="3917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Helvetica" pitchFamily="2" charset="0"/>
                  </a:rPr>
                  <a:t>tv</a:t>
                </a:r>
                <a:endParaRPr lang="en-US" sz="20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8128105" y="486298"/>
              <a:ext cx="446435" cy="461665"/>
              <a:chOff x="7966946" y="6177258"/>
              <a:chExt cx="446435" cy="461665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8024761" y="6221053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20000">
                    <a:srgbClr val="1B73F3"/>
                  </a:gs>
                  <a:gs pos="63000">
                    <a:srgbClr val="1C9AF6"/>
                  </a:gs>
                  <a:gs pos="88000">
                    <a:srgbClr val="1AC2F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966946" y="6177258"/>
                <a:ext cx="420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Helvetica" pitchFamily="2" charset="0"/>
                  </a:rPr>
                  <a:t>@</a:t>
                </a:r>
                <a:endParaRPr lang="en-US" sz="2400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810031" y="547289"/>
              <a:ext cx="388620" cy="376986"/>
              <a:chOff x="5824830" y="4588823"/>
              <a:chExt cx="388620" cy="376986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824830" y="4588823"/>
                <a:ext cx="388620" cy="376986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 rot="5400000">
                <a:off x="5927089" y="4677802"/>
                <a:ext cx="194681" cy="99514"/>
              </a:xfrm>
              <a:prstGeom prst="roundRect">
                <a:avLst>
                  <a:gd name="adj" fmla="val 50000"/>
                </a:avLst>
              </a:prstGeom>
              <a:solidFill>
                <a:srgbClr val="FBA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869398" y="4641284"/>
                <a:ext cx="297991" cy="286729"/>
                <a:chOff x="5869398" y="4641284"/>
                <a:chExt cx="297991" cy="286729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 rot="18900000">
                  <a:off x="5958713" y="468667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1E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5972708" y="473642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D2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 rot="2700000">
                  <a:off x="5960746" y="4766060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CC1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 rot="5400000">
                  <a:off x="5921800" y="4780916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A76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 rot="8100000">
                  <a:off x="5887697" y="476606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58E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5869398" y="4727559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8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 rot="2700000">
                  <a:off x="5887698" y="468886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78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4305019" y="556158"/>
              <a:ext cx="388620" cy="376986"/>
              <a:chOff x="4160785" y="6247118"/>
              <a:chExt cx="388620" cy="376986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160785" y="624711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E1E0E5"/>
                  </a:gs>
                  <a:gs pos="19000">
                    <a:srgbClr val="C0BFC5"/>
                  </a:gs>
                  <a:gs pos="61000">
                    <a:srgbClr val="99999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4214836" y="6329127"/>
                <a:ext cx="276291" cy="212968"/>
                <a:chOff x="5500856" y="3136893"/>
                <a:chExt cx="576667" cy="444499"/>
              </a:xfrm>
            </p:grpSpPr>
            <p:sp>
              <p:nvSpPr>
                <p:cNvPr id="109" name="Rounded Rectangle 108"/>
                <p:cNvSpPr/>
                <p:nvPr/>
              </p:nvSpPr>
              <p:spPr>
                <a:xfrm>
                  <a:off x="5500856" y="3136893"/>
                  <a:ext cx="576667" cy="444499"/>
                </a:xfrm>
                <a:prstGeom prst="roundRect">
                  <a:avLst>
                    <a:gd name="adj" fmla="val 22381"/>
                  </a:avLst>
                </a:prstGeom>
                <a:solidFill>
                  <a:srgbClr val="2E2E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9340" y="3204660"/>
                  <a:ext cx="299701" cy="308979"/>
                </a:xfrm>
                <a:prstGeom prst="ellipse">
                  <a:avLst/>
                </a:prstGeom>
                <a:noFill/>
                <a:ln w="19050">
                  <a:solidFill>
                    <a:srgbClr val="D6D6D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flipH="1">
                  <a:off x="5935674" y="3181093"/>
                  <a:ext cx="45719" cy="47134"/>
                </a:xfrm>
                <a:prstGeom prst="ellipse">
                  <a:avLst/>
                </a:prstGeom>
                <a:solidFill>
                  <a:srgbClr val="D6D6DB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675637" y="1657062"/>
            <a:ext cx="3547093" cy="3620127"/>
            <a:chOff x="675637" y="1657062"/>
            <a:chExt cx="3547093" cy="3620127"/>
          </a:xfrm>
        </p:grpSpPr>
        <p:sp>
          <p:nvSpPr>
            <p:cNvPr id="75" name="Rounded Rectangle 74"/>
            <p:cNvSpPr/>
            <p:nvPr/>
          </p:nvSpPr>
          <p:spPr>
            <a:xfrm>
              <a:off x="675637" y="1657062"/>
              <a:ext cx="3547093" cy="3620127"/>
            </a:xfrm>
            <a:prstGeom prst="roundRect">
              <a:avLst>
                <a:gd name="adj" fmla="val 7908"/>
              </a:avLst>
            </a:prstGeom>
            <a:solidFill>
              <a:schemeClr val="tx1">
                <a:alpha val="5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42020" y="1910982"/>
              <a:ext cx="291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Overview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42020" y="2519464"/>
              <a:ext cx="10665" cy="25509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72607" y="2554419"/>
              <a:ext cx="32853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D6D6DB"/>
                  </a:solidFill>
                  <a:latin typeface="Helvetica" pitchFamily="2" charset="0"/>
                </a:rPr>
                <a:t>Only for mac </a:t>
              </a:r>
              <a:r>
                <a:rPr lang="en-US" sz="2800" dirty="0" err="1" smtClean="0">
                  <a:solidFill>
                    <a:srgbClr val="D6D6DB"/>
                  </a:solidFill>
                  <a:latin typeface="Helvetica" pitchFamily="2" charset="0"/>
                </a:rPr>
                <a:t>os</a:t>
              </a:r>
              <a:endParaRPr lang="en-US" sz="2800" dirty="0">
                <a:solidFill>
                  <a:srgbClr val="D6D6DB"/>
                </a:solidFill>
                <a:latin typeface="Helvetica" pitchFamily="2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75637" y="722193"/>
            <a:ext cx="291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Content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9767763" y="866859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07" name="Rounded Rectangle 106">
              <a:hlinkClick r:id="rId5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36128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12" name="Rounded Rectangle 111">
              <a:hlinkClick r:id="rId7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819295" y="3410883"/>
            <a:ext cx="4284571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24" name="Rounded Rectangle 123">
              <a:hlinkClick r:id="rId9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99689" y="3004226"/>
              <a:ext cx="944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Graph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230289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47" name="Rounded Rectangle 146">
              <a:hlinkClick r:id="rId10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aphicFrame>
        <p:nvGraphicFramePr>
          <p:cNvPr id="88" name="Chart 87">
            <a:hlinkClick r:id="rId9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767910001"/>
              </p:ext>
            </p:extLst>
          </p:nvPr>
        </p:nvGraphicFramePr>
        <p:xfrm>
          <a:off x="6709706" y="3610750"/>
          <a:ext cx="2254172" cy="152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722221" y="3445375"/>
            <a:ext cx="1908722" cy="1851584"/>
            <a:chOff x="10900980" y="3714590"/>
            <a:chExt cx="410920" cy="398619"/>
          </a:xfrm>
        </p:grpSpPr>
        <p:sp>
          <p:nvSpPr>
            <p:cNvPr id="95" name="Rounded Rectangle 94"/>
            <p:cNvSpPr/>
            <p:nvPr/>
          </p:nvSpPr>
          <p:spPr>
            <a:xfrm>
              <a:off x="10900980" y="3714590"/>
              <a:ext cx="410920" cy="398619"/>
            </a:xfrm>
            <a:prstGeom prst="roundRect">
              <a:avLst>
                <a:gd name="adj" fmla="val 10015"/>
              </a:avLst>
            </a:prstGeom>
            <a:gradFill flip="none" rotWithShape="1">
              <a:gsLst>
                <a:gs pos="0">
                  <a:srgbClr val="E1E0E5"/>
                </a:gs>
                <a:gs pos="19000">
                  <a:srgbClr val="C0BFC5"/>
                </a:gs>
                <a:gs pos="61000">
                  <a:srgbClr val="99999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hlinkHover r:id="rId13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189" y="3723640"/>
              <a:ext cx="384502" cy="385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9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 dir="ou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" y="0"/>
            <a:ext cx="12192003" cy="6858000"/>
          </a:xfrm>
          <a:prstGeom prst="rect">
            <a:avLst/>
          </a:prstGeom>
        </p:spPr>
      </p:pic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9734" y="6104647"/>
            <a:ext cx="4513788" cy="629699"/>
          </a:xfrm>
          <a:prstGeom prst="roundRect">
            <a:avLst>
              <a:gd name="adj" fmla="val 28902"/>
            </a:avLst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4091867" y="6172639"/>
            <a:ext cx="4269521" cy="461665"/>
            <a:chOff x="4305019" y="486298"/>
            <a:chExt cx="4269521" cy="461665"/>
          </a:xfrm>
        </p:grpSpPr>
        <p:grpSp>
          <p:nvGrpSpPr>
            <p:cNvPr id="25" name="Group 24"/>
            <p:cNvGrpSpPr/>
            <p:nvPr/>
          </p:nvGrpSpPr>
          <p:grpSpPr>
            <a:xfrm>
              <a:off x="6233362" y="536602"/>
              <a:ext cx="388620" cy="376986"/>
              <a:chOff x="12536450" y="2802663"/>
              <a:chExt cx="562920" cy="56292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2536450" y="2802663"/>
                <a:ext cx="562920" cy="56292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2EBCA"/>
                  </a:gs>
                  <a:gs pos="46000">
                    <a:srgbClr val="54E0D9"/>
                  </a:gs>
                  <a:gs pos="100000">
                    <a:srgbClr val="59C9F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12652656" y="2917017"/>
                <a:ext cx="387688" cy="334214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711346" y="536602"/>
              <a:ext cx="389361" cy="377705"/>
              <a:chOff x="9623580" y="5367139"/>
              <a:chExt cx="2137180" cy="213718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9623580" y="5367139"/>
                <a:ext cx="2137180" cy="213718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FDB4F"/>
                  </a:gs>
                  <a:gs pos="30000">
                    <a:srgbClr val="FFFFFF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9623580" y="5924939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9623580" y="6281410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623580" y="6656185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623580" y="7046546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755378" y="536602"/>
              <a:ext cx="388620" cy="378478"/>
              <a:chOff x="5507831" y="6187061"/>
              <a:chExt cx="442874" cy="442874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507831" y="6187061"/>
                <a:ext cx="442874" cy="442874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9FA71"/>
                  </a:gs>
                  <a:gs pos="54000">
                    <a:srgbClr val="36DB52"/>
                  </a:gs>
                  <a:gs pos="100000">
                    <a:srgbClr val="10C0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5553118" y="6259765"/>
                <a:ext cx="342988" cy="289588"/>
              </a:xfrm>
              <a:custGeom>
                <a:avLst/>
                <a:gdLst>
                  <a:gd name="connsiteX0" fmla="*/ 171494 w 342988"/>
                  <a:gd name="connsiteY0" fmla="*/ 0 h 289588"/>
                  <a:gd name="connsiteX1" fmla="*/ 342988 w 342988"/>
                  <a:gd name="connsiteY1" fmla="*/ 140391 h 289588"/>
                  <a:gd name="connsiteX2" fmla="*/ 171494 w 342988"/>
                  <a:gd name="connsiteY2" fmla="*/ 280782 h 289588"/>
                  <a:gd name="connsiteX3" fmla="*/ 104741 w 342988"/>
                  <a:gd name="connsiteY3" fmla="*/ 269750 h 289588"/>
                  <a:gd name="connsiteX4" fmla="*/ 91695 w 342988"/>
                  <a:gd name="connsiteY4" fmla="*/ 262549 h 289588"/>
                  <a:gd name="connsiteX5" fmla="*/ 36673 w 342988"/>
                  <a:gd name="connsiteY5" fmla="*/ 289588 h 289588"/>
                  <a:gd name="connsiteX6" fmla="*/ 58864 w 342988"/>
                  <a:gd name="connsiteY6" fmla="*/ 244429 h 289588"/>
                  <a:gd name="connsiteX7" fmla="*/ 50230 w 342988"/>
                  <a:gd name="connsiteY7" fmla="*/ 239663 h 289588"/>
                  <a:gd name="connsiteX8" fmla="*/ 0 w 342988"/>
                  <a:gd name="connsiteY8" fmla="*/ 140391 h 289588"/>
                  <a:gd name="connsiteX9" fmla="*/ 171494 w 342988"/>
                  <a:gd name="connsiteY9" fmla="*/ 0 h 28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88" h="289588">
                    <a:moveTo>
                      <a:pt x="171494" y="0"/>
                    </a:moveTo>
                    <a:cubicBezTo>
                      <a:pt x="266208" y="0"/>
                      <a:pt x="342988" y="62855"/>
                      <a:pt x="342988" y="140391"/>
                    </a:cubicBezTo>
                    <a:cubicBezTo>
                      <a:pt x="342988" y="217927"/>
                      <a:pt x="266208" y="280782"/>
                      <a:pt x="171494" y="280782"/>
                    </a:cubicBezTo>
                    <a:cubicBezTo>
                      <a:pt x="147816" y="280782"/>
                      <a:pt x="125258" y="276854"/>
                      <a:pt x="104741" y="269750"/>
                    </a:cubicBezTo>
                    <a:lnTo>
                      <a:pt x="91695" y="262549"/>
                    </a:lnTo>
                    <a:lnTo>
                      <a:pt x="36673" y="289588"/>
                    </a:lnTo>
                    <a:lnTo>
                      <a:pt x="58864" y="244429"/>
                    </a:lnTo>
                    <a:lnTo>
                      <a:pt x="50230" y="239663"/>
                    </a:lnTo>
                    <a:cubicBezTo>
                      <a:pt x="19195" y="214257"/>
                      <a:pt x="0" y="179159"/>
                      <a:pt x="0" y="140391"/>
                    </a:cubicBezTo>
                    <a:cubicBezTo>
                      <a:pt x="0" y="62855"/>
                      <a:pt x="76780" y="0"/>
                      <a:pt x="171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281442" y="546543"/>
              <a:ext cx="388620" cy="378478"/>
              <a:chOff x="5137208" y="6237503"/>
              <a:chExt cx="388620" cy="378478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137208" y="6237503"/>
                <a:ext cx="388620" cy="378478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55698" y="6255166"/>
                <a:ext cx="342513" cy="342513"/>
              </a:xfrm>
              <a:prstGeom prst="ellipse">
                <a:avLst/>
              </a:prstGeom>
              <a:gradFill>
                <a:gsLst>
                  <a:gs pos="0">
                    <a:srgbClr val="2AC6FA"/>
                  </a:gs>
                  <a:gs pos="63000">
                    <a:srgbClr val="1DA6F7"/>
                  </a:gs>
                  <a:gs pos="100000">
                    <a:srgbClr val="1E7DF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 rot="18900000" flipH="1">
                <a:off x="5296514" y="6293068"/>
                <a:ext cx="60832" cy="275634"/>
                <a:chOff x="5860904" y="4573779"/>
                <a:chExt cx="133352" cy="569890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5860904" y="4573779"/>
                  <a:ext cx="133351" cy="284945"/>
                </a:xfrm>
                <a:prstGeom prst="triangle">
                  <a:avLst/>
                </a:prstGeom>
                <a:solidFill>
                  <a:srgbClr val="EE3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 rot="10800000">
                  <a:off x="5860906" y="4858724"/>
                  <a:ext cx="133350" cy="284945"/>
                </a:xfrm>
                <a:prstGeom prst="triangl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Oval 65"/>
              <p:cNvSpPr/>
              <p:nvPr/>
            </p:nvSpPr>
            <p:spPr>
              <a:xfrm>
                <a:off x="5173597" y="6275874"/>
                <a:ext cx="306713" cy="3067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196665" y="536602"/>
              <a:ext cx="388620" cy="376986"/>
              <a:chOff x="7045096" y="6228427"/>
              <a:chExt cx="388620" cy="376986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7045096" y="6228427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B536B"/>
                  </a:gs>
                  <a:gs pos="38000">
                    <a:srgbClr val="FB3B54"/>
                  </a:gs>
                  <a:gs pos="79000">
                    <a:srgbClr val="E1051F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 rot="900000">
                <a:off x="7141390" y="6311566"/>
                <a:ext cx="196031" cy="208978"/>
              </a:xfrm>
              <a:custGeom>
                <a:avLst/>
                <a:gdLst>
                  <a:gd name="connsiteX0" fmla="*/ 200824 w 371475"/>
                  <a:gd name="connsiteY0" fmla="*/ 0 h 396011"/>
                  <a:gd name="connsiteX1" fmla="*/ 371475 w 371475"/>
                  <a:gd name="connsiteY1" fmla="*/ 0 h 396011"/>
                  <a:gd name="connsiteX2" fmla="*/ 371475 w 371475"/>
                  <a:gd name="connsiteY2" fmla="*/ 94643 h 396011"/>
                  <a:gd name="connsiteX3" fmla="*/ 234950 w 371475"/>
                  <a:gd name="connsiteY3" fmla="*/ 94643 h 396011"/>
                  <a:gd name="connsiteX4" fmla="*/ 234950 w 371475"/>
                  <a:gd name="connsiteY4" fmla="*/ 322276 h 396011"/>
                  <a:gd name="connsiteX5" fmla="*/ 234950 w 371475"/>
                  <a:gd name="connsiteY5" fmla="*/ 334700 h 396011"/>
                  <a:gd name="connsiteX6" fmla="*/ 230954 w 371475"/>
                  <a:gd name="connsiteY6" fmla="*/ 334700 h 396011"/>
                  <a:gd name="connsiteX7" fmla="*/ 225719 w 371475"/>
                  <a:gd name="connsiteY7" fmla="*/ 350977 h 396011"/>
                  <a:gd name="connsiteX8" fmla="*/ 117475 w 371475"/>
                  <a:gd name="connsiteY8" fmla="*/ 396011 h 396011"/>
                  <a:gd name="connsiteX9" fmla="*/ 0 w 371475"/>
                  <a:gd name="connsiteY9" fmla="*/ 322276 h 396011"/>
                  <a:gd name="connsiteX10" fmla="*/ 117475 w 371475"/>
                  <a:gd name="connsiteY10" fmla="*/ 248541 h 396011"/>
                  <a:gd name="connsiteX11" fmla="*/ 163201 w 371475"/>
                  <a:gd name="connsiteY11" fmla="*/ 254336 h 396011"/>
                  <a:gd name="connsiteX12" fmla="*/ 189231 w 371475"/>
                  <a:gd name="connsiteY12" fmla="*/ 265351 h 396011"/>
                  <a:gd name="connsiteX13" fmla="*/ 189231 w 371475"/>
                  <a:gd name="connsiteY13" fmla="*/ 4541 h 396011"/>
                  <a:gd name="connsiteX14" fmla="*/ 200824 w 371475"/>
                  <a:gd name="connsiteY14" fmla="*/ 4541 h 39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475" h="396011">
                    <a:moveTo>
                      <a:pt x="200824" y="0"/>
                    </a:moveTo>
                    <a:lnTo>
                      <a:pt x="371475" y="0"/>
                    </a:lnTo>
                    <a:lnTo>
                      <a:pt x="371475" y="94643"/>
                    </a:lnTo>
                    <a:lnTo>
                      <a:pt x="234950" y="94643"/>
                    </a:lnTo>
                    <a:lnTo>
                      <a:pt x="234950" y="322276"/>
                    </a:lnTo>
                    <a:lnTo>
                      <a:pt x="234950" y="334700"/>
                    </a:lnTo>
                    <a:lnTo>
                      <a:pt x="230954" y="334700"/>
                    </a:lnTo>
                    <a:lnTo>
                      <a:pt x="225719" y="350977"/>
                    </a:lnTo>
                    <a:cubicBezTo>
                      <a:pt x="207885" y="377442"/>
                      <a:pt x="166135" y="396011"/>
                      <a:pt x="117475" y="396011"/>
                    </a:cubicBezTo>
                    <a:cubicBezTo>
                      <a:pt x="52595" y="396011"/>
                      <a:pt x="0" y="362999"/>
                      <a:pt x="0" y="322276"/>
                    </a:cubicBezTo>
                    <a:cubicBezTo>
                      <a:pt x="0" y="281553"/>
                      <a:pt x="52595" y="248541"/>
                      <a:pt x="117475" y="248541"/>
                    </a:cubicBezTo>
                    <a:cubicBezTo>
                      <a:pt x="133695" y="248541"/>
                      <a:pt x="149147" y="250605"/>
                      <a:pt x="163201" y="254336"/>
                    </a:cubicBezTo>
                    <a:lnTo>
                      <a:pt x="189231" y="265351"/>
                    </a:lnTo>
                    <a:lnTo>
                      <a:pt x="189231" y="4541"/>
                    </a:lnTo>
                    <a:lnTo>
                      <a:pt x="200824" y="45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683828" y="506609"/>
              <a:ext cx="391757" cy="406979"/>
              <a:chOff x="7534073" y="6189605"/>
              <a:chExt cx="391757" cy="406979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7534073" y="621959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E5E5E"/>
                  </a:gs>
                  <a:gs pos="28000">
                    <a:srgbClr val="454545"/>
                  </a:gs>
                  <a:gs pos="75000">
                    <a:srgbClr val="13131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534073" y="6189605"/>
                <a:ext cx="3917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Helvetica" pitchFamily="2" charset="0"/>
                  </a:rPr>
                  <a:t>tv</a:t>
                </a:r>
                <a:endParaRPr lang="en-US" sz="20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8128105" y="486298"/>
              <a:ext cx="446435" cy="461665"/>
              <a:chOff x="7966946" y="6177258"/>
              <a:chExt cx="446435" cy="461665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8024761" y="6221053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20000">
                    <a:srgbClr val="1B73F3"/>
                  </a:gs>
                  <a:gs pos="63000">
                    <a:srgbClr val="1C9AF6"/>
                  </a:gs>
                  <a:gs pos="88000">
                    <a:srgbClr val="1AC2F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966946" y="6177258"/>
                <a:ext cx="420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Helvetica" pitchFamily="2" charset="0"/>
                  </a:rPr>
                  <a:t>@</a:t>
                </a:r>
                <a:endParaRPr lang="en-US" sz="2400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810031" y="547289"/>
              <a:ext cx="388620" cy="376986"/>
              <a:chOff x="5824830" y="4588823"/>
              <a:chExt cx="388620" cy="376986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824830" y="4588823"/>
                <a:ext cx="388620" cy="376986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 rot="5400000">
                <a:off x="5927089" y="4677802"/>
                <a:ext cx="194681" cy="99514"/>
              </a:xfrm>
              <a:prstGeom prst="roundRect">
                <a:avLst>
                  <a:gd name="adj" fmla="val 50000"/>
                </a:avLst>
              </a:prstGeom>
              <a:solidFill>
                <a:srgbClr val="FBA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869398" y="4641284"/>
                <a:ext cx="297991" cy="286729"/>
                <a:chOff x="5869398" y="4641284"/>
                <a:chExt cx="297991" cy="286729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 rot="18900000">
                  <a:off x="5958713" y="468667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1E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5972708" y="473642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D2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 rot="2700000">
                  <a:off x="5960746" y="4766060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CC1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 rot="5400000">
                  <a:off x="5921800" y="4780916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A76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 rot="8100000">
                  <a:off x="5887697" y="476606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58E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5869398" y="4727559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8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 rot="2700000">
                  <a:off x="5887698" y="468886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78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4305019" y="556158"/>
              <a:ext cx="388620" cy="376986"/>
              <a:chOff x="4160785" y="6247118"/>
              <a:chExt cx="388620" cy="376986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160785" y="624711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E1E0E5"/>
                  </a:gs>
                  <a:gs pos="19000">
                    <a:srgbClr val="C0BFC5"/>
                  </a:gs>
                  <a:gs pos="61000">
                    <a:srgbClr val="99999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4214836" y="6329127"/>
                <a:ext cx="276291" cy="212968"/>
                <a:chOff x="5500856" y="3136893"/>
                <a:chExt cx="576667" cy="444499"/>
              </a:xfrm>
            </p:grpSpPr>
            <p:sp>
              <p:nvSpPr>
                <p:cNvPr id="109" name="Rounded Rectangle 108"/>
                <p:cNvSpPr/>
                <p:nvPr/>
              </p:nvSpPr>
              <p:spPr>
                <a:xfrm>
                  <a:off x="5500856" y="3136893"/>
                  <a:ext cx="576667" cy="444499"/>
                </a:xfrm>
                <a:prstGeom prst="roundRect">
                  <a:avLst>
                    <a:gd name="adj" fmla="val 22381"/>
                  </a:avLst>
                </a:prstGeom>
                <a:solidFill>
                  <a:srgbClr val="2E2E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9340" y="3204660"/>
                  <a:ext cx="299701" cy="308979"/>
                </a:xfrm>
                <a:prstGeom prst="ellipse">
                  <a:avLst/>
                </a:prstGeom>
                <a:noFill/>
                <a:ln w="19050">
                  <a:solidFill>
                    <a:srgbClr val="D6D6D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flipH="1">
                  <a:off x="5935674" y="3181093"/>
                  <a:ext cx="45719" cy="47134"/>
                </a:xfrm>
                <a:prstGeom prst="ellipse">
                  <a:avLst/>
                </a:prstGeom>
                <a:solidFill>
                  <a:srgbClr val="D6D6DB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675637" y="1657062"/>
            <a:ext cx="3547093" cy="3620127"/>
            <a:chOff x="675637" y="1657062"/>
            <a:chExt cx="3547093" cy="3620127"/>
          </a:xfrm>
        </p:grpSpPr>
        <p:sp>
          <p:nvSpPr>
            <p:cNvPr id="75" name="Rounded Rectangle 74"/>
            <p:cNvSpPr/>
            <p:nvPr/>
          </p:nvSpPr>
          <p:spPr>
            <a:xfrm>
              <a:off x="675637" y="1657062"/>
              <a:ext cx="3547093" cy="3620127"/>
            </a:xfrm>
            <a:prstGeom prst="roundRect">
              <a:avLst>
                <a:gd name="adj" fmla="val 7908"/>
              </a:avLst>
            </a:prstGeom>
            <a:solidFill>
              <a:schemeClr val="tx1">
                <a:alpha val="5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42020" y="1910982"/>
              <a:ext cx="291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Overview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42020" y="2519464"/>
              <a:ext cx="10665" cy="25509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72607" y="2554419"/>
              <a:ext cx="328536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Lorem ipsum dolor sit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amet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consectetur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adipiscing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elit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Curabitur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ut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lacus cursus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mollis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arcu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sollicitudin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diam.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Pellentesque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habitant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morbi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tristique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senectus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malesuada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fames ac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egestas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Vivamus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facilisis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erat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risus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commodo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augue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vulputate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habitasse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platea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dictumst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imperdiet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semper </a:t>
              </a:r>
              <a:r>
                <a:rPr lang="en-US" sz="1400" dirty="0" err="1" smtClean="0">
                  <a:solidFill>
                    <a:srgbClr val="D6D6DB"/>
                  </a:solidFill>
                  <a:latin typeface="Helvetica" pitchFamily="2" charset="0"/>
                </a:rPr>
                <a:t>metus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</a:t>
              </a:r>
              <a:endParaRPr lang="en-US" sz="1050" dirty="0">
                <a:solidFill>
                  <a:srgbClr val="D6D6DB"/>
                </a:solidFill>
                <a:latin typeface="Helvetica" pitchFamily="2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75637" y="722193"/>
            <a:ext cx="291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Content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9767763" y="866859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07" name="Rounded Rectangle 106">
              <a:hlinkClick r:id="rId5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36128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12" name="Rounded Rectangle 111">
              <a:hlinkClick r:id="rId7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819295" y="3410883"/>
            <a:ext cx="4284571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24" name="Rounded Rectangle 123">
              <a:hlinkClick r:id="rId9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99689" y="3004226"/>
              <a:ext cx="944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Graph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230289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47" name="Rounded Rectangle 146">
              <a:hlinkClick r:id="rId10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aphicFrame>
        <p:nvGraphicFramePr>
          <p:cNvPr id="88" name="Chart 87">
            <a:hlinkClick r:id="rId9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767910001"/>
              </p:ext>
            </p:extLst>
          </p:nvPr>
        </p:nvGraphicFramePr>
        <p:xfrm>
          <a:off x="6709706" y="3610750"/>
          <a:ext cx="2254172" cy="152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722221" y="3445375"/>
            <a:ext cx="1908722" cy="1851584"/>
            <a:chOff x="10900980" y="3714590"/>
            <a:chExt cx="410920" cy="398619"/>
          </a:xfrm>
        </p:grpSpPr>
        <p:sp>
          <p:nvSpPr>
            <p:cNvPr id="95" name="Rounded Rectangle 94"/>
            <p:cNvSpPr/>
            <p:nvPr/>
          </p:nvSpPr>
          <p:spPr>
            <a:xfrm>
              <a:off x="10900980" y="3714590"/>
              <a:ext cx="410920" cy="398619"/>
            </a:xfrm>
            <a:prstGeom prst="roundRect">
              <a:avLst>
                <a:gd name="adj" fmla="val 10015"/>
              </a:avLst>
            </a:prstGeom>
            <a:gradFill flip="none" rotWithShape="1">
              <a:gsLst>
                <a:gs pos="0">
                  <a:srgbClr val="E1E0E5"/>
                </a:gs>
                <a:gs pos="19000">
                  <a:srgbClr val="C0BFC5"/>
                </a:gs>
                <a:gs pos="61000">
                  <a:srgbClr val="99999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hlinkHover r:id="rId13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189" y="3718643"/>
              <a:ext cx="384502" cy="385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5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" y="0"/>
            <a:ext cx="12192003" cy="6858000"/>
          </a:xfrm>
          <a:prstGeom prst="rect">
            <a:avLst/>
          </a:prstGeom>
        </p:spPr>
      </p:pic>
      <p:sp>
        <p:nvSpPr>
          <p:cNvPr id="90" name="Rounded Rectangle 89">
            <a:hlinkClick r:id="rId2" action="ppaction://hlinksldjump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969734" y="6104647"/>
            <a:ext cx="4513788" cy="629699"/>
          </a:xfrm>
          <a:prstGeom prst="roundRect">
            <a:avLst>
              <a:gd name="adj" fmla="val 28902"/>
            </a:avLst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091867" y="6172639"/>
            <a:ext cx="4269521" cy="461665"/>
            <a:chOff x="4305019" y="486298"/>
            <a:chExt cx="4269521" cy="461665"/>
          </a:xfrm>
        </p:grpSpPr>
        <p:grpSp>
          <p:nvGrpSpPr>
            <p:cNvPr id="102" name="Group 101"/>
            <p:cNvGrpSpPr/>
            <p:nvPr/>
          </p:nvGrpSpPr>
          <p:grpSpPr>
            <a:xfrm>
              <a:off x="6233362" y="536602"/>
              <a:ext cx="388620" cy="376986"/>
              <a:chOff x="12536450" y="2802663"/>
              <a:chExt cx="562920" cy="562920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12536450" y="2802663"/>
                <a:ext cx="562920" cy="56292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2EBCA"/>
                  </a:gs>
                  <a:gs pos="46000">
                    <a:srgbClr val="54E0D9"/>
                  </a:gs>
                  <a:gs pos="100000">
                    <a:srgbClr val="59C9F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Isosceles Triangle 170"/>
              <p:cNvSpPr/>
              <p:nvPr/>
            </p:nvSpPr>
            <p:spPr>
              <a:xfrm rot="5400000">
                <a:off x="12652656" y="2917017"/>
                <a:ext cx="387688" cy="334214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711346" y="536602"/>
              <a:ext cx="389361" cy="377705"/>
              <a:chOff x="9623580" y="5367139"/>
              <a:chExt cx="2137180" cy="2137180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9623580" y="5367139"/>
                <a:ext cx="2137180" cy="213718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FDB4F"/>
                  </a:gs>
                  <a:gs pos="30000">
                    <a:srgbClr val="FFFFFF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9623580" y="5924939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9623580" y="6281410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9623580" y="6656185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623580" y="7046546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5755378" y="536602"/>
              <a:ext cx="388620" cy="378478"/>
              <a:chOff x="5507831" y="6187061"/>
              <a:chExt cx="442874" cy="442874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5507831" y="6187061"/>
                <a:ext cx="442874" cy="442874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9FA71"/>
                  </a:gs>
                  <a:gs pos="54000">
                    <a:srgbClr val="36DB52"/>
                  </a:gs>
                  <a:gs pos="100000">
                    <a:srgbClr val="10C0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5553118" y="6259765"/>
                <a:ext cx="342988" cy="289588"/>
              </a:xfrm>
              <a:custGeom>
                <a:avLst/>
                <a:gdLst>
                  <a:gd name="connsiteX0" fmla="*/ 171494 w 342988"/>
                  <a:gd name="connsiteY0" fmla="*/ 0 h 289588"/>
                  <a:gd name="connsiteX1" fmla="*/ 342988 w 342988"/>
                  <a:gd name="connsiteY1" fmla="*/ 140391 h 289588"/>
                  <a:gd name="connsiteX2" fmla="*/ 171494 w 342988"/>
                  <a:gd name="connsiteY2" fmla="*/ 280782 h 289588"/>
                  <a:gd name="connsiteX3" fmla="*/ 104741 w 342988"/>
                  <a:gd name="connsiteY3" fmla="*/ 269750 h 289588"/>
                  <a:gd name="connsiteX4" fmla="*/ 91695 w 342988"/>
                  <a:gd name="connsiteY4" fmla="*/ 262549 h 289588"/>
                  <a:gd name="connsiteX5" fmla="*/ 36673 w 342988"/>
                  <a:gd name="connsiteY5" fmla="*/ 289588 h 289588"/>
                  <a:gd name="connsiteX6" fmla="*/ 58864 w 342988"/>
                  <a:gd name="connsiteY6" fmla="*/ 244429 h 289588"/>
                  <a:gd name="connsiteX7" fmla="*/ 50230 w 342988"/>
                  <a:gd name="connsiteY7" fmla="*/ 239663 h 289588"/>
                  <a:gd name="connsiteX8" fmla="*/ 0 w 342988"/>
                  <a:gd name="connsiteY8" fmla="*/ 140391 h 289588"/>
                  <a:gd name="connsiteX9" fmla="*/ 171494 w 342988"/>
                  <a:gd name="connsiteY9" fmla="*/ 0 h 28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88" h="289588">
                    <a:moveTo>
                      <a:pt x="171494" y="0"/>
                    </a:moveTo>
                    <a:cubicBezTo>
                      <a:pt x="266208" y="0"/>
                      <a:pt x="342988" y="62855"/>
                      <a:pt x="342988" y="140391"/>
                    </a:cubicBezTo>
                    <a:cubicBezTo>
                      <a:pt x="342988" y="217927"/>
                      <a:pt x="266208" y="280782"/>
                      <a:pt x="171494" y="280782"/>
                    </a:cubicBezTo>
                    <a:cubicBezTo>
                      <a:pt x="147816" y="280782"/>
                      <a:pt x="125258" y="276854"/>
                      <a:pt x="104741" y="269750"/>
                    </a:cubicBezTo>
                    <a:lnTo>
                      <a:pt x="91695" y="262549"/>
                    </a:lnTo>
                    <a:lnTo>
                      <a:pt x="36673" y="289588"/>
                    </a:lnTo>
                    <a:lnTo>
                      <a:pt x="58864" y="244429"/>
                    </a:lnTo>
                    <a:lnTo>
                      <a:pt x="50230" y="239663"/>
                    </a:lnTo>
                    <a:cubicBezTo>
                      <a:pt x="19195" y="214257"/>
                      <a:pt x="0" y="179159"/>
                      <a:pt x="0" y="140391"/>
                    </a:cubicBezTo>
                    <a:cubicBezTo>
                      <a:pt x="0" y="62855"/>
                      <a:pt x="76780" y="0"/>
                      <a:pt x="171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281442" y="546543"/>
              <a:ext cx="388620" cy="378478"/>
              <a:chOff x="5137208" y="6237503"/>
              <a:chExt cx="388620" cy="378478"/>
            </a:xfrm>
          </p:grpSpPr>
          <p:sp>
            <p:nvSpPr>
              <p:cNvPr id="157" name="Rounded Rectangle 156"/>
              <p:cNvSpPr/>
              <p:nvPr/>
            </p:nvSpPr>
            <p:spPr>
              <a:xfrm>
                <a:off x="5137208" y="6237503"/>
                <a:ext cx="388620" cy="378478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155698" y="6255166"/>
                <a:ext cx="342513" cy="342513"/>
              </a:xfrm>
              <a:prstGeom prst="ellipse">
                <a:avLst/>
              </a:prstGeom>
              <a:gradFill>
                <a:gsLst>
                  <a:gs pos="0">
                    <a:srgbClr val="2AC6FA"/>
                  </a:gs>
                  <a:gs pos="63000">
                    <a:srgbClr val="1DA6F7"/>
                  </a:gs>
                  <a:gs pos="100000">
                    <a:srgbClr val="1E7DF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 rot="18900000" flipH="1">
                <a:off x="5296514" y="6293068"/>
                <a:ext cx="60832" cy="275634"/>
                <a:chOff x="5860904" y="4573779"/>
                <a:chExt cx="133352" cy="569890"/>
              </a:xfrm>
            </p:grpSpPr>
            <p:sp>
              <p:nvSpPr>
                <p:cNvPr id="161" name="Isosceles Triangle 160"/>
                <p:cNvSpPr/>
                <p:nvPr/>
              </p:nvSpPr>
              <p:spPr>
                <a:xfrm>
                  <a:off x="5860904" y="4573779"/>
                  <a:ext cx="133351" cy="284945"/>
                </a:xfrm>
                <a:prstGeom prst="triangle">
                  <a:avLst/>
                </a:prstGeom>
                <a:solidFill>
                  <a:srgbClr val="EE3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Isosceles Triangle 161"/>
                <p:cNvSpPr/>
                <p:nvPr/>
              </p:nvSpPr>
              <p:spPr>
                <a:xfrm rot="10800000">
                  <a:off x="5860906" y="4858724"/>
                  <a:ext cx="133350" cy="284945"/>
                </a:xfrm>
                <a:prstGeom prst="triangl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Oval 159"/>
              <p:cNvSpPr/>
              <p:nvPr/>
            </p:nvSpPr>
            <p:spPr>
              <a:xfrm>
                <a:off x="5173597" y="6275874"/>
                <a:ext cx="306713" cy="3067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196665" y="536602"/>
              <a:ext cx="388620" cy="376986"/>
              <a:chOff x="7045096" y="6228427"/>
              <a:chExt cx="388620" cy="376986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7045096" y="6228427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B536B"/>
                  </a:gs>
                  <a:gs pos="38000">
                    <a:srgbClr val="FB3B54"/>
                  </a:gs>
                  <a:gs pos="79000">
                    <a:srgbClr val="E1051F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900000">
                <a:off x="7141390" y="6311566"/>
                <a:ext cx="196031" cy="208978"/>
              </a:xfrm>
              <a:custGeom>
                <a:avLst/>
                <a:gdLst>
                  <a:gd name="connsiteX0" fmla="*/ 200824 w 371475"/>
                  <a:gd name="connsiteY0" fmla="*/ 0 h 396011"/>
                  <a:gd name="connsiteX1" fmla="*/ 371475 w 371475"/>
                  <a:gd name="connsiteY1" fmla="*/ 0 h 396011"/>
                  <a:gd name="connsiteX2" fmla="*/ 371475 w 371475"/>
                  <a:gd name="connsiteY2" fmla="*/ 94643 h 396011"/>
                  <a:gd name="connsiteX3" fmla="*/ 234950 w 371475"/>
                  <a:gd name="connsiteY3" fmla="*/ 94643 h 396011"/>
                  <a:gd name="connsiteX4" fmla="*/ 234950 w 371475"/>
                  <a:gd name="connsiteY4" fmla="*/ 322276 h 396011"/>
                  <a:gd name="connsiteX5" fmla="*/ 234950 w 371475"/>
                  <a:gd name="connsiteY5" fmla="*/ 334700 h 396011"/>
                  <a:gd name="connsiteX6" fmla="*/ 230954 w 371475"/>
                  <a:gd name="connsiteY6" fmla="*/ 334700 h 396011"/>
                  <a:gd name="connsiteX7" fmla="*/ 225719 w 371475"/>
                  <a:gd name="connsiteY7" fmla="*/ 350977 h 396011"/>
                  <a:gd name="connsiteX8" fmla="*/ 117475 w 371475"/>
                  <a:gd name="connsiteY8" fmla="*/ 396011 h 396011"/>
                  <a:gd name="connsiteX9" fmla="*/ 0 w 371475"/>
                  <a:gd name="connsiteY9" fmla="*/ 322276 h 396011"/>
                  <a:gd name="connsiteX10" fmla="*/ 117475 w 371475"/>
                  <a:gd name="connsiteY10" fmla="*/ 248541 h 396011"/>
                  <a:gd name="connsiteX11" fmla="*/ 163201 w 371475"/>
                  <a:gd name="connsiteY11" fmla="*/ 254336 h 396011"/>
                  <a:gd name="connsiteX12" fmla="*/ 189231 w 371475"/>
                  <a:gd name="connsiteY12" fmla="*/ 265351 h 396011"/>
                  <a:gd name="connsiteX13" fmla="*/ 189231 w 371475"/>
                  <a:gd name="connsiteY13" fmla="*/ 4541 h 396011"/>
                  <a:gd name="connsiteX14" fmla="*/ 200824 w 371475"/>
                  <a:gd name="connsiteY14" fmla="*/ 4541 h 39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475" h="396011">
                    <a:moveTo>
                      <a:pt x="200824" y="0"/>
                    </a:moveTo>
                    <a:lnTo>
                      <a:pt x="371475" y="0"/>
                    </a:lnTo>
                    <a:lnTo>
                      <a:pt x="371475" y="94643"/>
                    </a:lnTo>
                    <a:lnTo>
                      <a:pt x="234950" y="94643"/>
                    </a:lnTo>
                    <a:lnTo>
                      <a:pt x="234950" y="322276"/>
                    </a:lnTo>
                    <a:lnTo>
                      <a:pt x="234950" y="334700"/>
                    </a:lnTo>
                    <a:lnTo>
                      <a:pt x="230954" y="334700"/>
                    </a:lnTo>
                    <a:lnTo>
                      <a:pt x="225719" y="350977"/>
                    </a:lnTo>
                    <a:cubicBezTo>
                      <a:pt x="207885" y="377442"/>
                      <a:pt x="166135" y="396011"/>
                      <a:pt x="117475" y="396011"/>
                    </a:cubicBezTo>
                    <a:cubicBezTo>
                      <a:pt x="52595" y="396011"/>
                      <a:pt x="0" y="362999"/>
                      <a:pt x="0" y="322276"/>
                    </a:cubicBezTo>
                    <a:cubicBezTo>
                      <a:pt x="0" y="281553"/>
                      <a:pt x="52595" y="248541"/>
                      <a:pt x="117475" y="248541"/>
                    </a:cubicBezTo>
                    <a:cubicBezTo>
                      <a:pt x="133695" y="248541"/>
                      <a:pt x="149147" y="250605"/>
                      <a:pt x="163201" y="254336"/>
                    </a:cubicBezTo>
                    <a:lnTo>
                      <a:pt x="189231" y="265351"/>
                    </a:lnTo>
                    <a:lnTo>
                      <a:pt x="189231" y="4541"/>
                    </a:lnTo>
                    <a:lnTo>
                      <a:pt x="200824" y="45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683828" y="506609"/>
              <a:ext cx="391757" cy="406979"/>
              <a:chOff x="7534073" y="6189605"/>
              <a:chExt cx="391757" cy="406979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7534073" y="621959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E5E5E"/>
                  </a:gs>
                  <a:gs pos="28000">
                    <a:srgbClr val="454545"/>
                  </a:gs>
                  <a:gs pos="75000">
                    <a:srgbClr val="13131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534073" y="6189605"/>
                <a:ext cx="3917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Helvetica" pitchFamily="2" charset="0"/>
                  </a:rPr>
                  <a:t>tv</a:t>
                </a:r>
                <a:endParaRPr lang="en-US" sz="20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128105" y="486298"/>
              <a:ext cx="446435" cy="461665"/>
              <a:chOff x="7966946" y="6177258"/>
              <a:chExt cx="446435" cy="461665"/>
            </a:xfrm>
          </p:grpSpPr>
          <p:sp>
            <p:nvSpPr>
              <p:cNvPr id="145" name="Rounded Rectangle 144"/>
              <p:cNvSpPr/>
              <p:nvPr/>
            </p:nvSpPr>
            <p:spPr>
              <a:xfrm>
                <a:off x="8024761" y="6221053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20000">
                    <a:srgbClr val="1B73F3"/>
                  </a:gs>
                  <a:gs pos="63000">
                    <a:srgbClr val="1C9AF6"/>
                  </a:gs>
                  <a:gs pos="88000">
                    <a:srgbClr val="1AC2F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7966946" y="6177258"/>
                <a:ext cx="420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Helvetica" pitchFamily="2" charset="0"/>
                  </a:rPr>
                  <a:t>@</a:t>
                </a:r>
                <a:endParaRPr lang="en-US" sz="2400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810031" y="547289"/>
              <a:ext cx="388620" cy="376986"/>
              <a:chOff x="5824830" y="4588823"/>
              <a:chExt cx="388620" cy="376986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5824830" y="4588823"/>
                <a:ext cx="388620" cy="376986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5400000">
                <a:off x="5927089" y="4677802"/>
                <a:ext cx="194681" cy="99514"/>
              </a:xfrm>
              <a:prstGeom prst="roundRect">
                <a:avLst>
                  <a:gd name="adj" fmla="val 50000"/>
                </a:avLst>
              </a:prstGeom>
              <a:solidFill>
                <a:srgbClr val="FBA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5869398" y="4641284"/>
                <a:ext cx="297991" cy="286729"/>
                <a:chOff x="5869398" y="4641284"/>
                <a:chExt cx="297991" cy="286729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 rot="18900000">
                  <a:off x="5958713" y="468667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1E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5972708" y="473642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D2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 rot="2700000">
                  <a:off x="5960746" y="4766060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CC1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ounded Rectangle 140"/>
                <p:cNvSpPr/>
                <p:nvPr/>
              </p:nvSpPr>
              <p:spPr>
                <a:xfrm rot="5400000">
                  <a:off x="5921800" y="4780916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A76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ounded Rectangle 141"/>
                <p:cNvSpPr/>
                <p:nvPr/>
              </p:nvSpPr>
              <p:spPr>
                <a:xfrm rot="8100000">
                  <a:off x="5887697" y="476606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58E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5869398" y="4727559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8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 rot="2700000">
                  <a:off x="5887698" y="468886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78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4305019" y="556158"/>
              <a:ext cx="388620" cy="376986"/>
              <a:chOff x="4160785" y="6247118"/>
              <a:chExt cx="388620" cy="376986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160785" y="624711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E1E0E5"/>
                  </a:gs>
                  <a:gs pos="19000">
                    <a:srgbClr val="C0BFC5"/>
                  </a:gs>
                  <a:gs pos="61000">
                    <a:srgbClr val="99999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4214836" y="6329127"/>
                <a:ext cx="276291" cy="212968"/>
                <a:chOff x="5500856" y="3136893"/>
                <a:chExt cx="576667" cy="444499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5500856" y="3136893"/>
                  <a:ext cx="576667" cy="444499"/>
                </a:xfrm>
                <a:prstGeom prst="roundRect">
                  <a:avLst>
                    <a:gd name="adj" fmla="val 22381"/>
                  </a:avLst>
                </a:prstGeom>
                <a:solidFill>
                  <a:srgbClr val="2E2E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639340" y="3204660"/>
                  <a:ext cx="299701" cy="308979"/>
                </a:xfrm>
                <a:prstGeom prst="ellipse">
                  <a:avLst/>
                </a:prstGeom>
                <a:noFill/>
                <a:ln w="19050">
                  <a:solidFill>
                    <a:srgbClr val="D6D6D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flipH="1">
                  <a:off x="5935674" y="3181093"/>
                  <a:ext cx="45719" cy="47134"/>
                </a:xfrm>
                <a:prstGeom prst="ellipse">
                  <a:avLst/>
                </a:prstGeom>
                <a:solidFill>
                  <a:srgbClr val="D6D6DB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2" name="Group 171"/>
          <p:cNvGrpSpPr/>
          <p:nvPr/>
        </p:nvGrpSpPr>
        <p:grpSpPr>
          <a:xfrm>
            <a:off x="675637" y="1657062"/>
            <a:ext cx="3547093" cy="3620127"/>
            <a:chOff x="675637" y="1657062"/>
            <a:chExt cx="3547093" cy="3620127"/>
          </a:xfrm>
        </p:grpSpPr>
        <p:sp>
          <p:nvSpPr>
            <p:cNvPr id="173" name="Rounded Rectangle 172"/>
            <p:cNvSpPr/>
            <p:nvPr/>
          </p:nvSpPr>
          <p:spPr>
            <a:xfrm>
              <a:off x="675637" y="1657062"/>
              <a:ext cx="3547093" cy="3620127"/>
            </a:xfrm>
            <a:prstGeom prst="roundRect">
              <a:avLst>
                <a:gd name="adj" fmla="val 7908"/>
              </a:avLst>
            </a:prstGeom>
            <a:solidFill>
              <a:schemeClr val="tx1">
                <a:alpha val="5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42020" y="1910982"/>
              <a:ext cx="291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Overview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842020" y="2519464"/>
              <a:ext cx="10665" cy="25509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872607" y="2554419"/>
              <a:ext cx="328536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Lorem ipsum dolor sit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amet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consectetur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adipiscing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elit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Curabitur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ut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lacus cursus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mollis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arcu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sollicitudin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diam.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Pellentesque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habitant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morbi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tristique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senectus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malesuada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fames ac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egestas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Vivamus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facilisis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erat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risus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commodo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augue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vulputate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habitasse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platea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dictumst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imperdiet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semper </a:t>
              </a:r>
              <a:r>
                <a:rPr lang="en-US" sz="1400" dirty="0" err="1" smtClean="0">
                  <a:solidFill>
                    <a:srgbClr val="D6D6DB"/>
                  </a:solidFill>
                  <a:latin typeface="Helvetica" pitchFamily="2" charset="0"/>
                </a:rPr>
                <a:t>metus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</a:t>
              </a:r>
              <a:endParaRPr lang="en-US" sz="1050" dirty="0">
                <a:solidFill>
                  <a:srgbClr val="D6D6DB"/>
                </a:solidFill>
                <a:latin typeface="Helvetica" pitchFamily="2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675637" y="722193"/>
            <a:ext cx="291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Content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9767763" y="866859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79" name="Rounded Rectangle 178"/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836128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82" name="Rounded Rectangle 181">
              <a:hlinkClick r:id="rId5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19295" y="3410883"/>
            <a:ext cx="4284571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85" name="Rounded Rectangle 184">
              <a:hlinkClick r:id="rId7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499689" y="3004226"/>
              <a:ext cx="944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Graph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230289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88" name="Rounded Rectangle 187">
              <a:hlinkClick r:id="rId8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aphicFrame>
        <p:nvGraphicFramePr>
          <p:cNvPr id="190" name="Chart 189">
            <a:hlinkClick r:id="rId7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514921257"/>
              </p:ext>
            </p:extLst>
          </p:nvPr>
        </p:nvGraphicFramePr>
        <p:xfrm>
          <a:off x="6709706" y="3610750"/>
          <a:ext cx="2254172" cy="152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91" name="Group 190"/>
          <p:cNvGrpSpPr/>
          <p:nvPr/>
        </p:nvGrpSpPr>
        <p:grpSpPr>
          <a:xfrm>
            <a:off x="9722221" y="3445375"/>
            <a:ext cx="1908722" cy="1851584"/>
            <a:chOff x="10900980" y="3714590"/>
            <a:chExt cx="410920" cy="398619"/>
          </a:xfrm>
        </p:grpSpPr>
        <p:sp>
          <p:nvSpPr>
            <p:cNvPr id="192" name="Rounded Rectangle 191"/>
            <p:cNvSpPr/>
            <p:nvPr/>
          </p:nvSpPr>
          <p:spPr>
            <a:xfrm>
              <a:off x="10900980" y="3714590"/>
              <a:ext cx="410920" cy="398619"/>
            </a:xfrm>
            <a:prstGeom prst="roundRect">
              <a:avLst>
                <a:gd name="adj" fmla="val 10015"/>
              </a:avLst>
            </a:prstGeom>
            <a:gradFill flip="none" rotWithShape="1">
              <a:gsLst>
                <a:gs pos="0">
                  <a:srgbClr val="E1E0E5"/>
                </a:gs>
                <a:gs pos="19000">
                  <a:srgbClr val="C0BFC5"/>
                </a:gs>
                <a:gs pos="61000">
                  <a:srgbClr val="99999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3" name="Picture 192">
              <a:hlinkHover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0787" y="3718643"/>
              <a:ext cx="384502" cy="38531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42020" y="612937"/>
            <a:ext cx="10353675" cy="6851621"/>
            <a:chOff x="1057420" y="558829"/>
            <a:chExt cx="10353675" cy="6851621"/>
          </a:xfrm>
        </p:grpSpPr>
        <p:sp>
          <p:nvSpPr>
            <p:cNvPr id="3" name="Rounded Rectangle 2">
              <a:hlinkClick r:id="rId13" action="ppaction://hlinksldjump"/>
            </p:cNvPr>
            <p:cNvSpPr/>
            <p:nvPr/>
          </p:nvSpPr>
          <p:spPr>
            <a:xfrm>
              <a:off x="1057420" y="558829"/>
              <a:ext cx="10353675" cy="6851621"/>
            </a:xfrm>
            <a:prstGeom prst="roundRect">
              <a:avLst>
                <a:gd name="adj" fmla="val 2134"/>
              </a:avLst>
            </a:prstGeom>
            <a:solidFill>
              <a:schemeClr val="tx1">
                <a:alpha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46880" y="972879"/>
              <a:ext cx="9344025" cy="0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>
              <a:hlinkHover r:id="rId13" action="ppaction://hlinksldjump" highlightClick="1"/>
            </p:cNvPr>
            <p:cNvSpPr/>
            <p:nvPr/>
          </p:nvSpPr>
          <p:spPr>
            <a:xfrm>
              <a:off x="5817085" y="672937"/>
              <a:ext cx="603613" cy="4571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472847" y="1236244"/>
              <a:ext cx="5094725" cy="2714963"/>
            </a:xfrm>
            <a:prstGeom prst="roundRect">
              <a:avLst>
                <a:gd name="adj" fmla="val 7624"/>
              </a:avLst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243969" y="4130847"/>
              <a:ext cx="328536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Lorem ipsum dolor sit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amet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consectetur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adipiscing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elit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Curabitur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ut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lacus cursus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mollis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arcu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sollicitudin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diam.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Pellentesque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habitant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morbi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tristique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senectus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malesuada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fames ac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egestas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Vivamus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facilisis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erat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risus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commodo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augue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vulputate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habitasse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platea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dictumst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imperdiet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semper </a:t>
              </a:r>
              <a:r>
                <a:rPr lang="en-US" sz="1400" dirty="0" err="1" smtClean="0">
                  <a:solidFill>
                    <a:srgbClr val="D6D6DB"/>
                  </a:solidFill>
                  <a:latin typeface="Helvetica" pitchFamily="2" charset="0"/>
                </a:rPr>
                <a:t>metus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</a:t>
              </a:r>
              <a:endParaRPr lang="en-US" sz="1050" dirty="0">
                <a:solidFill>
                  <a:srgbClr val="D6D6DB"/>
                </a:solidFill>
                <a:latin typeface="Helvetica" pitchFamily="2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6103950" y="4059659"/>
              <a:ext cx="10665" cy="2550957"/>
            </a:xfrm>
            <a:prstGeom prst="line">
              <a:avLst/>
            </a:prstGeom>
            <a:ln w="38100">
              <a:solidFill>
                <a:srgbClr val="E7EB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062385" y="4056071"/>
              <a:ext cx="186169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40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9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6313" y="-1178351"/>
            <a:ext cx="4279769" cy="615570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36578" y="3037337"/>
            <a:ext cx="5577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Lorem ipsum dolor sit </a:t>
            </a:r>
            <a:r>
              <a:rPr lang="en-US" sz="1400" dirty="0" err="1">
                <a:latin typeface="Helvetica" pitchFamily="2" charset="0"/>
              </a:rPr>
              <a:t>amet</a:t>
            </a:r>
            <a:r>
              <a:rPr lang="en-US" sz="1400" dirty="0">
                <a:latin typeface="Helvetica" pitchFamily="2" charset="0"/>
              </a:rPr>
              <a:t>, </a:t>
            </a:r>
            <a:r>
              <a:rPr lang="en-US" sz="1400" dirty="0" err="1">
                <a:latin typeface="Helvetica" pitchFamily="2" charset="0"/>
              </a:rPr>
              <a:t>consectetur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adipiscing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elit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Curabitur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ut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est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eget</a:t>
            </a:r>
            <a:r>
              <a:rPr lang="en-US" sz="1400" dirty="0">
                <a:latin typeface="Helvetica" pitchFamily="2" charset="0"/>
              </a:rPr>
              <a:t> lacus cursus </a:t>
            </a:r>
            <a:r>
              <a:rPr lang="en-US" sz="1400" dirty="0" err="1">
                <a:latin typeface="Helvetica" pitchFamily="2" charset="0"/>
              </a:rPr>
              <a:t>tempor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mollis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nec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arcu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Quisque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sollicitudin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turpis</a:t>
            </a:r>
            <a:r>
              <a:rPr lang="en-US" sz="1400" dirty="0">
                <a:latin typeface="Helvetica" pitchFamily="2" charset="0"/>
              </a:rPr>
              <a:t> diam. </a:t>
            </a:r>
            <a:r>
              <a:rPr lang="en-US" sz="1400" dirty="0" err="1">
                <a:latin typeface="Helvetica" pitchFamily="2" charset="0"/>
              </a:rPr>
              <a:t>Pellentesque</a:t>
            </a:r>
            <a:r>
              <a:rPr lang="en-US" sz="1400" dirty="0">
                <a:latin typeface="Helvetica" pitchFamily="2" charset="0"/>
              </a:rPr>
              <a:t> habitant </a:t>
            </a:r>
            <a:r>
              <a:rPr lang="en-US" sz="1400" dirty="0" err="1">
                <a:latin typeface="Helvetica" pitchFamily="2" charset="0"/>
              </a:rPr>
              <a:t>morbi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tristique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senectus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netus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malesuada</a:t>
            </a:r>
            <a:r>
              <a:rPr lang="en-US" sz="1400" dirty="0">
                <a:latin typeface="Helvetica" pitchFamily="2" charset="0"/>
              </a:rPr>
              <a:t> fames ac </a:t>
            </a:r>
            <a:r>
              <a:rPr lang="en-US" sz="1400" dirty="0" err="1">
                <a:latin typeface="Helvetica" pitchFamily="2" charset="0"/>
              </a:rPr>
              <a:t>turpis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egestas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Vivamus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facilisis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erat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risus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commodo</a:t>
            </a:r>
            <a:r>
              <a:rPr lang="en-US" sz="1400" dirty="0">
                <a:latin typeface="Helvetica" pitchFamily="2" charset="0"/>
              </a:rPr>
              <a:t>, in </a:t>
            </a:r>
            <a:r>
              <a:rPr lang="en-US" sz="1400" dirty="0" err="1">
                <a:latin typeface="Helvetica" pitchFamily="2" charset="0"/>
              </a:rPr>
              <a:t>tempor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augue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vulputate</a:t>
            </a:r>
            <a:r>
              <a:rPr lang="en-US" sz="1400" dirty="0">
                <a:latin typeface="Helvetica" pitchFamily="2" charset="0"/>
              </a:rPr>
              <a:t>. In </a:t>
            </a:r>
            <a:r>
              <a:rPr lang="en-US" sz="1400" dirty="0" err="1">
                <a:latin typeface="Helvetica" pitchFamily="2" charset="0"/>
              </a:rPr>
              <a:t>hac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habitasse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platea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dictumst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Quisque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imperdiet</a:t>
            </a:r>
            <a:r>
              <a:rPr lang="en-US" sz="1400" dirty="0">
                <a:latin typeface="Helvetica" pitchFamily="2" charset="0"/>
              </a:rPr>
              <a:t> semper </a:t>
            </a:r>
            <a:r>
              <a:rPr lang="en-US" sz="1400" dirty="0" err="1" smtClean="0">
                <a:latin typeface="Helvetica" pitchFamily="2" charset="0"/>
              </a:rPr>
              <a:t>metus</a:t>
            </a:r>
            <a:r>
              <a:rPr lang="en-US" sz="1400" dirty="0">
                <a:latin typeface="Helvetica" pitchFamily="2" charset="0"/>
              </a:rPr>
              <a:t>.</a:t>
            </a:r>
            <a:endParaRPr lang="en-US" sz="1050" dirty="0">
              <a:latin typeface="Helvetic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6578" y="1545557"/>
            <a:ext cx="552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" pitchFamily="2" charset="0"/>
              </a:rPr>
              <a:t>Add your Text Here</a:t>
            </a:r>
            <a:endParaRPr lang="en-US" sz="4000" dirty="0">
              <a:latin typeface="Helvetica" pitchFamily="2" charset="0"/>
            </a:endParaRPr>
          </a:p>
        </p:txBody>
      </p:sp>
      <p:sp>
        <p:nvSpPr>
          <p:cNvPr id="8" name="Rounded Rectangle 7">
            <a:hlinkHover r:id="rId2" action="ppaction://hlinksldjump" highlightClick="1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rgbClr val="2E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387670" y="5632074"/>
            <a:ext cx="977060" cy="961163"/>
          </a:xfrm>
          <a:prstGeom prst="roundRect">
            <a:avLst>
              <a:gd name="adj" fmla="val 76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0" sx="110000" sy="110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065586" y="5630883"/>
            <a:ext cx="977060" cy="961163"/>
          </a:xfrm>
          <a:prstGeom prst="roundRect">
            <a:avLst>
              <a:gd name="adj" fmla="val 760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0" sx="110000" sy="110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55064" y="2691754"/>
            <a:ext cx="5577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Lorem ipsum dolor sit </a:t>
            </a:r>
            <a:r>
              <a:rPr lang="en-US" sz="1400" dirty="0" err="1">
                <a:latin typeface="Helvetica" pitchFamily="2" charset="0"/>
              </a:rPr>
              <a:t>amet</a:t>
            </a:r>
            <a:r>
              <a:rPr lang="en-US" sz="1400" dirty="0">
                <a:latin typeface="Helvetica" pitchFamily="2" charset="0"/>
              </a:rPr>
              <a:t>, </a:t>
            </a:r>
            <a:r>
              <a:rPr lang="en-US" sz="1400" dirty="0" err="1">
                <a:latin typeface="Helvetica" pitchFamily="2" charset="0"/>
              </a:rPr>
              <a:t>consectetur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adipiscing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elit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Curabitur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ut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est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eget</a:t>
            </a:r>
            <a:r>
              <a:rPr lang="en-US" sz="1400" dirty="0">
                <a:latin typeface="Helvetica" pitchFamily="2" charset="0"/>
              </a:rPr>
              <a:t> lacus cursus </a:t>
            </a:r>
            <a:r>
              <a:rPr lang="en-US" sz="1400" dirty="0" err="1">
                <a:latin typeface="Helvetica" pitchFamily="2" charset="0"/>
              </a:rPr>
              <a:t>tempor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mollis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nec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arcu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Quisque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sollicitudin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turpis</a:t>
            </a:r>
            <a:r>
              <a:rPr lang="en-US" sz="1400" dirty="0">
                <a:latin typeface="Helvetica" pitchFamily="2" charset="0"/>
              </a:rPr>
              <a:t> diam. </a:t>
            </a:r>
            <a:r>
              <a:rPr lang="en-US" sz="1400" dirty="0" err="1">
                <a:latin typeface="Helvetica" pitchFamily="2" charset="0"/>
              </a:rPr>
              <a:t>Pellentesque</a:t>
            </a:r>
            <a:r>
              <a:rPr lang="en-US" sz="1400" dirty="0">
                <a:latin typeface="Helvetica" pitchFamily="2" charset="0"/>
              </a:rPr>
              <a:t> habitant </a:t>
            </a:r>
            <a:r>
              <a:rPr lang="en-US" sz="1400" dirty="0" err="1">
                <a:latin typeface="Helvetica" pitchFamily="2" charset="0"/>
              </a:rPr>
              <a:t>morbi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tristique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senectus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netus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malesuada</a:t>
            </a:r>
            <a:r>
              <a:rPr lang="en-US" sz="1400" dirty="0">
                <a:latin typeface="Helvetica" pitchFamily="2" charset="0"/>
              </a:rPr>
              <a:t> fames ac </a:t>
            </a:r>
            <a:r>
              <a:rPr lang="en-US" sz="1400" dirty="0" err="1">
                <a:latin typeface="Helvetica" pitchFamily="2" charset="0"/>
              </a:rPr>
              <a:t>turpis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egestas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Vivamus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facilisis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erat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risus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commodo</a:t>
            </a:r>
            <a:r>
              <a:rPr lang="en-US" sz="1400" dirty="0">
                <a:latin typeface="Helvetica" pitchFamily="2" charset="0"/>
              </a:rPr>
              <a:t>, in </a:t>
            </a:r>
            <a:r>
              <a:rPr lang="en-US" sz="1400" dirty="0" err="1">
                <a:latin typeface="Helvetica" pitchFamily="2" charset="0"/>
              </a:rPr>
              <a:t>tempor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augue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vulputate</a:t>
            </a:r>
            <a:r>
              <a:rPr lang="en-US" sz="1400" dirty="0">
                <a:latin typeface="Helvetica" pitchFamily="2" charset="0"/>
              </a:rPr>
              <a:t>. In </a:t>
            </a:r>
            <a:r>
              <a:rPr lang="en-US" sz="1400" dirty="0" err="1">
                <a:latin typeface="Helvetica" pitchFamily="2" charset="0"/>
              </a:rPr>
              <a:t>hac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habitasse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platea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dictumst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Quisque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imperdiet</a:t>
            </a:r>
            <a:r>
              <a:rPr lang="en-US" sz="1400" dirty="0">
                <a:latin typeface="Helvetica" pitchFamily="2" charset="0"/>
              </a:rPr>
              <a:t> semper </a:t>
            </a:r>
            <a:r>
              <a:rPr lang="en-US" sz="1400" dirty="0" err="1" smtClean="0">
                <a:latin typeface="Helvetica" pitchFamily="2" charset="0"/>
              </a:rPr>
              <a:t>metus</a:t>
            </a:r>
            <a:r>
              <a:rPr lang="en-US" sz="1400" dirty="0">
                <a:latin typeface="Helvetica" pitchFamily="2" charset="0"/>
              </a:rPr>
              <a:t>.</a:t>
            </a:r>
            <a:endParaRPr lang="en-US" sz="1050" dirty="0">
              <a:latin typeface="Helvetic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055" y="1139291"/>
            <a:ext cx="552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" pitchFamily="2" charset="0"/>
              </a:rPr>
              <a:t>Add your Text Here</a:t>
            </a:r>
            <a:endParaRPr lang="en-US" sz="4000" dirty="0">
              <a:latin typeface="Helvetica" pitchFamily="2" charset="0"/>
            </a:endParaRPr>
          </a:p>
        </p:txBody>
      </p:sp>
      <p:sp>
        <p:nvSpPr>
          <p:cNvPr id="8" name="Rounded Rectangle 7">
            <a:hlinkHover r:id="rId2" action="ppaction://hlinksldjump" highlightClick="1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rgbClr val="2E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212330" y="-151589"/>
            <a:ext cx="3390985" cy="5234896"/>
          </a:xfrm>
          <a:prstGeom prst="roundRect">
            <a:avLst>
              <a:gd name="adj" fmla="val 756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555065" y="1998766"/>
            <a:ext cx="544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6387670" y="5632074"/>
            <a:ext cx="977060" cy="961163"/>
          </a:xfrm>
          <a:prstGeom prst="roundRect">
            <a:avLst>
              <a:gd name="adj" fmla="val 76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0" sx="110000" sy="110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5065586" y="5630883"/>
            <a:ext cx="977060" cy="961163"/>
          </a:xfrm>
          <a:prstGeom prst="roundRect">
            <a:avLst>
              <a:gd name="adj" fmla="val 760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0" sx="110000" sy="110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" y="0"/>
            <a:ext cx="12192003" cy="6858000"/>
          </a:xfrm>
          <a:prstGeom prst="rect">
            <a:avLst/>
          </a:prstGeom>
        </p:spPr>
      </p:pic>
      <p:sp>
        <p:nvSpPr>
          <p:cNvPr id="90" name="Rounded Rectangle 89">
            <a:hlinkClick r:id="rId2" action="ppaction://hlinksldjump"/>
          </p:cNvPr>
          <p:cNvSpPr/>
          <p:nvPr/>
        </p:nvSpPr>
        <p:spPr>
          <a:xfrm>
            <a:off x="4786213" y="6770914"/>
            <a:ext cx="2880831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969734" y="6104647"/>
            <a:ext cx="4513788" cy="629699"/>
          </a:xfrm>
          <a:prstGeom prst="roundRect">
            <a:avLst>
              <a:gd name="adj" fmla="val 28902"/>
            </a:avLst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091867" y="6172639"/>
            <a:ext cx="4269521" cy="461665"/>
            <a:chOff x="4305019" y="486298"/>
            <a:chExt cx="4269521" cy="461665"/>
          </a:xfrm>
        </p:grpSpPr>
        <p:grpSp>
          <p:nvGrpSpPr>
            <p:cNvPr id="102" name="Group 101"/>
            <p:cNvGrpSpPr/>
            <p:nvPr/>
          </p:nvGrpSpPr>
          <p:grpSpPr>
            <a:xfrm>
              <a:off x="6233362" y="536602"/>
              <a:ext cx="388620" cy="376986"/>
              <a:chOff x="12536450" y="2802663"/>
              <a:chExt cx="562920" cy="562920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12536450" y="2802663"/>
                <a:ext cx="562920" cy="56292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2EBCA"/>
                  </a:gs>
                  <a:gs pos="46000">
                    <a:srgbClr val="54E0D9"/>
                  </a:gs>
                  <a:gs pos="100000">
                    <a:srgbClr val="59C9F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Isosceles Triangle 170"/>
              <p:cNvSpPr/>
              <p:nvPr/>
            </p:nvSpPr>
            <p:spPr>
              <a:xfrm rot="5400000">
                <a:off x="12652656" y="2917017"/>
                <a:ext cx="387688" cy="334214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711346" y="536602"/>
              <a:ext cx="389361" cy="377705"/>
              <a:chOff x="9623580" y="5367139"/>
              <a:chExt cx="2137180" cy="2137180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9623580" y="5367139"/>
                <a:ext cx="2137180" cy="2137180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FDB4F"/>
                  </a:gs>
                  <a:gs pos="30000">
                    <a:srgbClr val="FFFFFF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9623580" y="5924939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9623580" y="6281410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9623580" y="6656185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623580" y="7046546"/>
                <a:ext cx="213718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5755378" y="536602"/>
              <a:ext cx="388620" cy="378478"/>
              <a:chOff x="5507831" y="6187061"/>
              <a:chExt cx="442874" cy="442874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5507831" y="6187061"/>
                <a:ext cx="442874" cy="442874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9FA71"/>
                  </a:gs>
                  <a:gs pos="54000">
                    <a:srgbClr val="36DB52"/>
                  </a:gs>
                  <a:gs pos="100000">
                    <a:srgbClr val="10C02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5553118" y="6259765"/>
                <a:ext cx="342988" cy="289588"/>
              </a:xfrm>
              <a:custGeom>
                <a:avLst/>
                <a:gdLst>
                  <a:gd name="connsiteX0" fmla="*/ 171494 w 342988"/>
                  <a:gd name="connsiteY0" fmla="*/ 0 h 289588"/>
                  <a:gd name="connsiteX1" fmla="*/ 342988 w 342988"/>
                  <a:gd name="connsiteY1" fmla="*/ 140391 h 289588"/>
                  <a:gd name="connsiteX2" fmla="*/ 171494 w 342988"/>
                  <a:gd name="connsiteY2" fmla="*/ 280782 h 289588"/>
                  <a:gd name="connsiteX3" fmla="*/ 104741 w 342988"/>
                  <a:gd name="connsiteY3" fmla="*/ 269750 h 289588"/>
                  <a:gd name="connsiteX4" fmla="*/ 91695 w 342988"/>
                  <a:gd name="connsiteY4" fmla="*/ 262549 h 289588"/>
                  <a:gd name="connsiteX5" fmla="*/ 36673 w 342988"/>
                  <a:gd name="connsiteY5" fmla="*/ 289588 h 289588"/>
                  <a:gd name="connsiteX6" fmla="*/ 58864 w 342988"/>
                  <a:gd name="connsiteY6" fmla="*/ 244429 h 289588"/>
                  <a:gd name="connsiteX7" fmla="*/ 50230 w 342988"/>
                  <a:gd name="connsiteY7" fmla="*/ 239663 h 289588"/>
                  <a:gd name="connsiteX8" fmla="*/ 0 w 342988"/>
                  <a:gd name="connsiteY8" fmla="*/ 140391 h 289588"/>
                  <a:gd name="connsiteX9" fmla="*/ 171494 w 342988"/>
                  <a:gd name="connsiteY9" fmla="*/ 0 h 28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88" h="289588">
                    <a:moveTo>
                      <a:pt x="171494" y="0"/>
                    </a:moveTo>
                    <a:cubicBezTo>
                      <a:pt x="266208" y="0"/>
                      <a:pt x="342988" y="62855"/>
                      <a:pt x="342988" y="140391"/>
                    </a:cubicBezTo>
                    <a:cubicBezTo>
                      <a:pt x="342988" y="217927"/>
                      <a:pt x="266208" y="280782"/>
                      <a:pt x="171494" y="280782"/>
                    </a:cubicBezTo>
                    <a:cubicBezTo>
                      <a:pt x="147816" y="280782"/>
                      <a:pt x="125258" y="276854"/>
                      <a:pt x="104741" y="269750"/>
                    </a:cubicBezTo>
                    <a:lnTo>
                      <a:pt x="91695" y="262549"/>
                    </a:lnTo>
                    <a:lnTo>
                      <a:pt x="36673" y="289588"/>
                    </a:lnTo>
                    <a:lnTo>
                      <a:pt x="58864" y="244429"/>
                    </a:lnTo>
                    <a:lnTo>
                      <a:pt x="50230" y="239663"/>
                    </a:lnTo>
                    <a:cubicBezTo>
                      <a:pt x="19195" y="214257"/>
                      <a:pt x="0" y="179159"/>
                      <a:pt x="0" y="140391"/>
                    </a:cubicBezTo>
                    <a:cubicBezTo>
                      <a:pt x="0" y="62855"/>
                      <a:pt x="76780" y="0"/>
                      <a:pt x="171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281442" y="546543"/>
              <a:ext cx="388620" cy="378478"/>
              <a:chOff x="5137208" y="6237503"/>
              <a:chExt cx="388620" cy="378478"/>
            </a:xfrm>
          </p:grpSpPr>
          <p:sp>
            <p:nvSpPr>
              <p:cNvPr id="157" name="Rounded Rectangle 156"/>
              <p:cNvSpPr/>
              <p:nvPr/>
            </p:nvSpPr>
            <p:spPr>
              <a:xfrm>
                <a:off x="5137208" y="6237503"/>
                <a:ext cx="388620" cy="378478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155698" y="6255166"/>
                <a:ext cx="342513" cy="342513"/>
              </a:xfrm>
              <a:prstGeom prst="ellipse">
                <a:avLst/>
              </a:prstGeom>
              <a:gradFill>
                <a:gsLst>
                  <a:gs pos="0">
                    <a:srgbClr val="2AC6FA"/>
                  </a:gs>
                  <a:gs pos="63000">
                    <a:srgbClr val="1DA6F7"/>
                  </a:gs>
                  <a:gs pos="100000">
                    <a:srgbClr val="1E7DF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 rot="18900000" flipH="1">
                <a:off x="5296514" y="6293068"/>
                <a:ext cx="60832" cy="275634"/>
                <a:chOff x="5860904" y="4573779"/>
                <a:chExt cx="133352" cy="569890"/>
              </a:xfrm>
            </p:grpSpPr>
            <p:sp>
              <p:nvSpPr>
                <p:cNvPr id="161" name="Isosceles Triangle 160"/>
                <p:cNvSpPr/>
                <p:nvPr/>
              </p:nvSpPr>
              <p:spPr>
                <a:xfrm>
                  <a:off x="5860904" y="4573779"/>
                  <a:ext cx="133351" cy="284945"/>
                </a:xfrm>
                <a:prstGeom prst="triangle">
                  <a:avLst/>
                </a:prstGeom>
                <a:solidFill>
                  <a:srgbClr val="EE3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Isosceles Triangle 161"/>
                <p:cNvSpPr/>
                <p:nvPr/>
              </p:nvSpPr>
              <p:spPr>
                <a:xfrm rot="10800000">
                  <a:off x="5860906" y="4858724"/>
                  <a:ext cx="133350" cy="284945"/>
                </a:xfrm>
                <a:prstGeom prst="triangl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Oval 159"/>
              <p:cNvSpPr/>
              <p:nvPr/>
            </p:nvSpPr>
            <p:spPr>
              <a:xfrm>
                <a:off x="5173597" y="6275874"/>
                <a:ext cx="306713" cy="3067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196665" y="536602"/>
              <a:ext cx="388620" cy="376986"/>
              <a:chOff x="7045096" y="6228427"/>
              <a:chExt cx="388620" cy="376986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7045096" y="6228427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FB536B"/>
                  </a:gs>
                  <a:gs pos="38000">
                    <a:srgbClr val="FB3B54"/>
                  </a:gs>
                  <a:gs pos="79000">
                    <a:srgbClr val="E1051F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900000">
                <a:off x="7141390" y="6311566"/>
                <a:ext cx="196031" cy="208978"/>
              </a:xfrm>
              <a:custGeom>
                <a:avLst/>
                <a:gdLst>
                  <a:gd name="connsiteX0" fmla="*/ 200824 w 371475"/>
                  <a:gd name="connsiteY0" fmla="*/ 0 h 396011"/>
                  <a:gd name="connsiteX1" fmla="*/ 371475 w 371475"/>
                  <a:gd name="connsiteY1" fmla="*/ 0 h 396011"/>
                  <a:gd name="connsiteX2" fmla="*/ 371475 w 371475"/>
                  <a:gd name="connsiteY2" fmla="*/ 94643 h 396011"/>
                  <a:gd name="connsiteX3" fmla="*/ 234950 w 371475"/>
                  <a:gd name="connsiteY3" fmla="*/ 94643 h 396011"/>
                  <a:gd name="connsiteX4" fmla="*/ 234950 w 371475"/>
                  <a:gd name="connsiteY4" fmla="*/ 322276 h 396011"/>
                  <a:gd name="connsiteX5" fmla="*/ 234950 w 371475"/>
                  <a:gd name="connsiteY5" fmla="*/ 334700 h 396011"/>
                  <a:gd name="connsiteX6" fmla="*/ 230954 w 371475"/>
                  <a:gd name="connsiteY6" fmla="*/ 334700 h 396011"/>
                  <a:gd name="connsiteX7" fmla="*/ 225719 w 371475"/>
                  <a:gd name="connsiteY7" fmla="*/ 350977 h 396011"/>
                  <a:gd name="connsiteX8" fmla="*/ 117475 w 371475"/>
                  <a:gd name="connsiteY8" fmla="*/ 396011 h 396011"/>
                  <a:gd name="connsiteX9" fmla="*/ 0 w 371475"/>
                  <a:gd name="connsiteY9" fmla="*/ 322276 h 396011"/>
                  <a:gd name="connsiteX10" fmla="*/ 117475 w 371475"/>
                  <a:gd name="connsiteY10" fmla="*/ 248541 h 396011"/>
                  <a:gd name="connsiteX11" fmla="*/ 163201 w 371475"/>
                  <a:gd name="connsiteY11" fmla="*/ 254336 h 396011"/>
                  <a:gd name="connsiteX12" fmla="*/ 189231 w 371475"/>
                  <a:gd name="connsiteY12" fmla="*/ 265351 h 396011"/>
                  <a:gd name="connsiteX13" fmla="*/ 189231 w 371475"/>
                  <a:gd name="connsiteY13" fmla="*/ 4541 h 396011"/>
                  <a:gd name="connsiteX14" fmla="*/ 200824 w 371475"/>
                  <a:gd name="connsiteY14" fmla="*/ 4541 h 39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475" h="396011">
                    <a:moveTo>
                      <a:pt x="200824" y="0"/>
                    </a:moveTo>
                    <a:lnTo>
                      <a:pt x="371475" y="0"/>
                    </a:lnTo>
                    <a:lnTo>
                      <a:pt x="371475" y="94643"/>
                    </a:lnTo>
                    <a:lnTo>
                      <a:pt x="234950" y="94643"/>
                    </a:lnTo>
                    <a:lnTo>
                      <a:pt x="234950" y="322276"/>
                    </a:lnTo>
                    <a:lnTo>
                      <a:pt x="234950" y="334700"/>
                    </a:lnTo>
                    <a:lnTo>
                      <a:pt x="230954" y="334700"/>
                    </a:lnTo>
                    <a:lnTo>
                      <a:pt x="225719" y="350977"/>
                    </a:lnTo>
                    <a:cubicBezTo>
                      <a:pt x="207885" y="377442"/>
                      <a:pt x="166135" y="396011"/>
                      <a:pt x="117475" y="396011"/>
                    </a:cubicBezTo>
                    <a:cubicBezTo>
                      <a:pt x="52595" y="396011"/>
                      <a:pt x="0" y="362999"/>
                      <a:pt x="0" y="322276"/>
                    </a:cubicBezTo>
                    <a:cubicBezTo>
                      <a:pt x="0" y="281553"/>
                      <a:pt x="52595" y="248541"/>
                      <a:pt x="117475" y="248541"/>
                    </a:cubicBezTo>
                    <a:cubicBezTo>
                      <a:pt x="133695" y="248541"/>
                      <a:pt x="149147" y="250605"/>
                      <a:pt x="163201" y="254336"/>
                    </a:cubicBezTo>
                    <a:lnTo>
                      <a:pt x="189231" y="265351"/>
                    </a:lnTo>
                    <a:lnTo>
                      <a:pt x="189231" y="4541"/>
                    </a:lnTo>
                    <a:lnTo>
                      <a:pt x="200824" y="45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683828" y="506609"/>
              <a:ext cx="391757" cy="406979"/>
              <a:chOff x="7534073" y="6189605"/>
              <a:chExt cx="391757" cy="406979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7534073" y="621959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5E5E5E"/>
                  </a:gs>
                  <a:gs pos="28000">
                    <a:srgbClr val="454545"/>
                  </a:gs>
                  <a:gs pos="75000">
                    <a:srgbClr val="13131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534073" y="6189605"/>
                <a:ext cx="3917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Helvetica" pitchFamily="2" charset="0"/>
                  </a:rPr>
                  <a:t>tv</a:t>
                </a:r>
                <a:endParaRPr lang="en-US" sz="20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128105" y="486298"/>
              <a:ext cx="446435" cy="461665"/>
              <a:chOff x="7966946" y="6177258"/>
              <a:chExt cx="446435" cy="461665"/>
            </a:xfrm>
          </p:grpSpPr>
          <p:sp>
            <p:nvSpPr>
              <p:cNvPr id="145" name="Rounded Rectangle 144"/>
              <p:cNvSpPr/>
              <p:nvPr/>
            </p:nvSpPr>
            <p:spPr>
              <a:xfrm>
                <a:off x="8024761" y="6221053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20000">
                    <a:srgbClr val="1B73F3"/>
                  </a:gs>
                  <a:gs pos="63000">
                    <a:srgbClr val="1C9AF6"/>
                  </a:gs>
                  <a:gs pos="88000">
                    <a:srgbClr val="1AC2F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7966946" y="6177258"/>
                <a:ext cx="420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Helvetica" pitchFamily="2" charset="0"/>
                  </a:rPr>
                  <a:t>@</a:t>
                </a:r>
                <a:endParaRPr lang="en-US" sz="2400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810031" y="547289"/>
              <a:ext cx="388620" cy="376986"/>
              <a:chOff x="5824830" y="4588823"/>
              <a:chExt cx="388620" cy="376986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5824830" y="4588823"/>
                <a:ext cx="388620" cy="376986"/>
              </a:xfrm>
              <a:prstGeom prst="roundRect">
                <a:avLst>
                  <a:gd name="adj" fmla="val 24375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5400000">
                <a:off x="5927089" y="4677802"/>
                <a:ext cx="194681" cy="99514"/>
              </a:xfrm>
              <a:prstGeom prst="roundRect">
                <a:avLst>
                  <a:gd name="adj" fmla="val 50000"/>
                </a:avLst>
              </a:prstGeom>
              <a:solidFill>
                <a:srgbClr val="FBA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5869398" y="4641284"/>
                <a:ext cx="297991" cy="286729"/>
                <a:chOff x="5869398" y="4641284"/>
                <a:chExt cx="297991" cy="286729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 rot="18900000">
                  <a:off x="5958713" y="468667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1E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5972708" y="473642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D2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 rot="2700000">
                  <a:off x="5960746" y="4766060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CC1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ounded Rectangle 140"/>
                <p:cNvSpPr/>
                <p:nvPr/>
              </p:nvSpPr>
              <p:spPr>
                <a:xfrm rot="5400000">
                  <a:off x="5921800" y="4780916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A76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ounded Rectangle 141"/>
                <p:cNvSpPr/>
                <p:nvPr/>
              </p:nvSpPr>
              <p:spPr>
                <a:xfrm rot="8100000">
                  <a:off x="5887697" y="4766061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58E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5869398" y="4727559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8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 rot="2700000">
                  <a:off x="5887698" y="4688868"/>
                  <a:ext cx="194681" cy="995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78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4305019" y="556158"/>
              <a:ext cx="388620" cy="376986"/>
              <a:chOff x="4160785" y="6247118"/>
              <a:chExt cx="388620" cy="376986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4160785" y="6247118"/>
                <a:ext cx="388620" cy="376986"/>
              </a:xfrm>
              <a:prstGeom prst="roundRect">
                <a:avLst>
                  <a:gd name="adj" fmla="val 24375"/>
                </a:avLst>
              </a:prstGeom>
              <a:gradFill flip="none" rotWithShape="1">
                <a:gsLst>
                  <a:gs pos="0">
                    <a:srgbClr val="E1E0E5"/>
                  </a:gs>
                  <a:gs pos="19000">
                    <a:srgbClr val="C0BFC5"/>
                  </a:gs>
                  <a:gs pos="61000">
                    <a:srgbClr val="99999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4214836" y="6329127"/>
                <a:ext cx="276291" cy="212968"/>
                <a:chOff x="5500856" y="3136893"/>
                <a:chExt cx="576667" cy="444499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5500856" y="3136893"/>
                  <a:ext cx="576667" cy="444499"/>
                </a:xfrm>
                <a:prstGeom prst="roundRect">
                  <a:avLst>
                    <a:gd name="adj" fmla="val 22381"/>
                  </a:avLst>
                </a:prstGeom>
                <a:solidFill>
                  <a:srgbClr val="2E2E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639340" y="3204660"/>
                  <a:ext cx="299701" cy="308979"/>
                </a:xfrm>
                <a:prstGeom prst="ellipse">
                  <a:avLst/>
                </a:prstGeom>
                <a:noFill/>
                <a:ln w="19050">
                  <a:solidFill>
                    <a:srgbClr val="D6D6D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flipH="1">
                  <a:off x="5935674" y="3181093"/>
                  <a:ext cx="45719" cy="47134"/>
                </a:xfrm>
                <a:prstGeom prst="ellipse">
                  <a:avLst/>
                </a:prstGeom>
                <a:solidFill>
                  <a:srgbClr val="D6D6DB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2" name="Group 171"/>
          <p:cNvGrpSpPr/>
          <p:nvPr/>
        </p:nvGrpSpPr>
        <p:grpSpPr>
          <a:xfrm>
            <a:off x="675637" y="1657062"/>
            <a:ext cx="3547093" cy="3620127"/>
            <a:chOff x="675637" y="1657062"/>
            <a:chExt cx="3547093" cy="3620127"/>
          </a:xfrm>
        </p:grpSpPr>
        <p:sp>
          <p:nvSpPr>
            <p:cNvPr id="173" name="Rounded Rectangle 172"/>
            <p:cNvSpPr/>
            <p:nvPr/>
          </p:nvSpPr>
          <p:spPr>
            <a:xfrm>
              <a:off x="675637" y="1657062"/>
              <a:ext cx="3547093" cy="3620127"/>
            </a:xfrm>
            <a:prstGeom prst="roundRect">
              <a:avLst>
                <a:gd name="adj" fmla="val 7908"/>
              </a:avLst>
            </a:prstGeom>
            <a:solidFill>
              <a:schemeClr val="tx1">
                <a:alpha val="5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42020" y="1910982"/>
              <a:ext cx="291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Overview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842020" y="2519464"/>
              <a:ext cx="10665" cy="25509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872607" y="2554419"/>
              <a:ext cx="328536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Lorem ipsum dolor sit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amet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consectetur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adipiscing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elit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Curabitur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ut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lacus cursus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mollis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arcu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sollicitudin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diam.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Pellentesque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habitant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morbi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tristique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senectus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netus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malesuada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fames ac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turpis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egestas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Vivamus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facilisis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erat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et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risus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commodo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,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tempor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augue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vulputate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In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hac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habitasse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platea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dictumst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Quisque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D6D6DB"/>
                  </a:solidFill>
                  <a:latin typeface="Helvetica" pitchFamily="2" charset="0"/>
                </a:rPr>
                <a:t>imperdiet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 semper </a:t>
              </a:r>
              <a:r>
                <a:rPr lang="en-US" sz="1400" dirty="0" err="1" smtClean="0">
                  <a:solidFill>
                    <a:srgbClr val="D6D6DB"/>
                  </a:solidFill>
                  <a:latin typeface="Helvetica" pitchFamily="2" charset="0"/>
                </a:rPr>
                <a:t>metus</a:t>
              </a:r>
              <a:r>
                <a:rPr lang="en-US" sz="1400" dirty="0">
                  <a:solidFill>
                    <a:srgbClr val="D6D6DB"/>
                  </a:solidFill>
                  <a:latin typeface="Helvetica" pitchFamily="2" charset="0"/>
                </a:rPr>
                <a:t>.</a:t>
              </a:r>
              <a:endParaRPr lang="en-US" sz="1050" dirty="0">
                <a:solidFill>
                  <a:srgbClr val="D6D6DB"/>
                </a:solidFill>
                <a:latin typeface="Helvetica" pitchFamily="2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675637" y="722193"/>
            <a:ext cx="291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Content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9767763" y="866859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79" name="Rounded Rectangle 178"/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836128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82" name="Rounded Rectangle 181">
              <a:hlinkClick r:id="rId5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19295" y="3410883"/>
            <a:ext cx="4284571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85" name="Rounded Rectangle 184">
              <a:hlinkClick r:id="rId7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499689" y="3004226"/>
              <a:ext cx="944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Graph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230289" y="866858"/>
            <a:ext cx="1873578" cy="1843095"/>
            <a:chOff x="6498194" y="1555947"/>
            <a:chExt cx="1873578" cy="1843095"/>
          </a:xfrm>
          <a:solidFill>
            <a:srgbClr val="3A769F"/>
          </a:solidFill>
        </p:grpSpPr>
        <p:sp>
          <p:nvSpPr>
            <p:cNvPr id="188" name="Rounded Rectangle 187">
              <a:hlinkClick r:id="rId8" action="ppaction://hlinksldjump"/>
            </p:cNvPr>
            <p:cNvSpPr/>
            <p:nvPr/>
          </p:nvSpPr>
          <p:spPr>
            <a:xfrm>
              <a:off x="6498194" y="1555947"/>
              <a:ext cx="1873578" cy="1843095"/>
            </a:xfrm>
            <a:prstGeom prst="roundRect">
              <a:avLst>
                <a:gd name="adj" fmla="val 760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499689" y="3004226"/>
              <a:ext cx="18616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Helvetica" pitchFamily="2" charset="0"/>
                </a:rPr>
                <a:t>Add your Text Here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endParaRPr>
            </a:p>
          </p:txBody>
        </p:sp>
      </p:grpSp>
      <p:graphicFrame>
        <p:nvGraphicFramePr>
          <p:cNvPr id="190" name="Chart 189">
            <a:hlinkClick r:id="rId7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514921257"/>
              </p:ext>
            </p:extLst>
          </p:nvPr>
        </p:nvGraphicFramePr>
        <p:xfrm>
          <a:off x="6709706" y="3610750"/>
          <a:ext cx="2254172" cy="152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91" name="Group 190"/>
          <p:cNvGrpSpPr/>
          <p:nvPr/>
        </p:nvGrpSpPr>
        <p:grpSpPr>
          <a:xfrm>
            <a:off x="9722221" y="3445375"/>
            <a:ext cx="1908722" cy="1851584"/>
            <a:chOff x="10900980" y="3714590"/>
            <a:chExt cx="410920" cy="398619"/>
          </a:xfrm>
        </p:grpSpPr>
        <p:sp>
          <p:nvSpPr>
            <p:cNvPr id="192" name="Rounded Rectangle 191"/>
            <p:cNvSpPr/>
            <p:nvPr/>
          </p:nvSpPr>
          <p:spPr>
            <a:xfrm>
              <a:off x="10900980" y="3714590"/>
              <a:ext cx="410920" cy="398619"/>
            </a:xfrm>
            <a:prstGeom prst="roundRect">
              <a:avLst>
                <a:gd name="adj" fmla="val 10015"/>
              </a:avLst>
            </a:prstGeom>
            <a:gradFill flip="none" rotWithShape="1">
              <a:gsLst>
                <a:gs pos="0">
                  <a:srgbClr val="E1E0E5"/>
                </a:gs>
                <a:gs pos="19000">
                  <a:srgbClr val="C0BFC5"/>
                </a:gs>
                <a:gs pos="61000">
                  <a:srgbClr val="99999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3" name="Picture 192">
              <a:hlinkHover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2231" y="3723640"/>
              <a:ext cx="384502" cy="385313"/>
            </a:xfrm>
            <a:prstGeom prst="rect">
              <a:avLst/>
            </a:prstGeom>
          </p:spPr>
        </p:pic>
      </p:grpSp>
      <p:sp>
        <p:nvSpPr>
          <p:cNvPr id="3" name="Rectangle 2">
            <a:hlinkClick r:id="rId1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5253" y="386156"/>
            <a:ext cx="5920792" cy="5425229"/>
            <a:chOff x="665253" y="369781"/>
            <a:chExt cx="5920792" cy="5425229"/>
          </a:xfrm>
        </p:grpSpPr>
        <p:grpSp>
          <p:nvGrpSpPr>
            <p:cNvPr id="10" name="Group 9"/>
            <p:cNvGrpSpPr/>
            <p:nvPr/>
          </p:nvGrpSpPr>
          <p:grpSpPr>
            <a:xfrm>
              <a:off x="665253" y="369781"/>
              <a:ext cx="5920792" cy="5425229"/>
              <a:chOff x="665253" y="369781"/>
              <a:chExt cx="5920792" cy="542522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65253" y="369781"/>
                <a:ext cx="5920792" cy="5425229"/>
                <a:chOff x="675637" y="1657062"/>
                <a:chExt cx="3547093" cy="3620127"/>
              </a:xfrm>
              <a:solidFill>
                <a:schemeClr val="tx1">
                  <a:alpha val="78000"/>
                </a:schemeClr>
              </a:solidFill>
            </p:grpSpPr>
            <p:sp>
              <p:nvSpPr>
                <p:cNvPr id="73" name="Rounded Rectangle 72">
                  <a:hlinkClick r:id="rId13" action="ppaction://hlinksldjump"/>
                </p:cNvPr>
                <p:cNvSpPr/>
                <p:nvPr/>
              </p:nvSpPr>
              <p:spPr>
                <a:xfrm>
                  <a:off x="675637" y="1657062"/>
                  <a:ext cx="3547093" cy="3620127"/>
                </a:xfrm>
                <a:prstGeom prst="roundRect">
                  <a:avLst>
                    <a:gd name="adj" fmla="val 79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42020" y="1910982"/>
                  <a:ext cx="2910261" cy="24644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>
                          <a:lumMod val="85000"/>
                        </a:schemeClr>
                      </a:solidFill>
                      <a:latin typeface="Helvetica" pitchFamily="2" charset="0"/>
                    </a:rPr>
                    <a:t>Your Graph Title</a:t>
                  </a:r>
                  <a:endParaRPr lang="en-US" dirty="0">
                    <a:solidFill>
                      <a:schemeClr val="bg1">
                        <a:lumMod val="85000"/>
                      </a:schemeClr>
                    </a:solidFill>
                    <a:latin typeface="Helvetica" pitchFamily="2" charset="0"/>
                  </a:endParaRPr>
                </a:p>
              </p:txBody>
            </p:sp>
          </p:grpSp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3622915563"/>
                  </p:ext>
                </p:extLst>
              </p:nvPr>
            </p:nvGraphicFramePr>
            <p:xfrm>
              <a:off x="1373268" y="1267251"/>
              <a:ext cx="4833222" cy="40254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</p:grpSp>
        <p:sp>
          <p:nvSpPr>
            <p:cNvPr id="88" name="Rounded Rectangle 87">
              <a:hlinkHover r:id="rId13" action="ppaction://hlinksldjump" highlightClick="1"/>
            </p:cNvPr>
            <p:cNvSpPr/>
            <p:nvPr/>
          </p:nvSpPr>
          <p:spPr>
            <a:xfrm>
              <a:off x="3366121" y="5546616"/>
              <a:ext cx="603613" cy="45719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9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5754" y="2604125"/>
            <a:ext cx="8921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Lumen" panose="020B0603050302020204" pitchFamily="34" charset="0"/>
              </a:rPr>
              <a:t>Thank You!</a:t>
            </a:r>
            <a:endParaRPr lang="en-US" sz="8800" b="1" dirty="0">
              <a:solidFill>
                <a:schemeClr val="bg1"/>
              </a:solidFill>
              <a:latin typeface="Lumen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502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71</cp:revision>
  <dcterms:created xsi:type="dcterms:W3CDTF">2022-04-23T01:25:18Z</dcterms:created>
  <dcterms:modified xsi:type="dcterms:W3CDTF">2024-01-10T14:08:54Z</dcterms:modified>
</cp:coreProperties>
</file>