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8" r:id="rId3"/>
    <p:sldId id="259" r:id="rId4"/>
    <p:sldId id="264" r:id="rId5"/>
    <p:sldId id="265" r:id="rId6"/>
    <p:sldId id="266" r:id="rId7"/>
    <p:sldId id="267" r:id="rId8"/>
    <p:sldId id="260" r:id="rId9"/>
    <p:sldId id="270" r:id="rId10"/>
    <p:sldId id="271" r:id="rId11"/>
  </p:sldIdLst>
  <p:sldSz cx="18288000" cy="10287000"/>
  <p:notesSz cx="6858000" cy="9144000"/>
  <p:embeddedFontLst>
    <p:embeddedFont>
      <p:font typeface="Montserrat" charset="0"/>
      <p:regular r:id="rId13"/>
      <p:bold r:id="rId14"/>
      <p:boldItalic r:id="rId15"/>
    </p:embeddedFont>
    <p:embeddedFont>
      <p:font typeface="Calibri"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240" userDrawn="1">
          <p15:clr>
            <a:srgbClr val="A4A3A4"/>
          </p15:clr>
        </p15:guide>
        <p15:guide id="2" pos="56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25" d="100"/>
          <a:sy n="25" d="100"/>
        </p:scale>
        <p:origin x="-1956" y="-786"/>
      </p:cViewPr>
      <p:guideLst>
        <p:guide orient="horz" pos="3240"/>
        <p:guide pos="561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CBFC1-4E85-4FD0-BBCA-D95628DD261A}"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E9C061-83A6-4276-957F-F198B3D1D257}" type="slidenum">
              <a:rPr lang="en-US" smtClean="0"/>
              <a:t>‹#›</a:t>
            </a:fld>
            <a:endParaRPr lang="en-US"/>
          </a:p>
        </p:txBody>
      </p:sp>
    </p:spTree>
    <p:extLst>
      <p:ext uri="{BB962C8B-B14F-4D97-AF65-F5344CB8AC3E}">
        <p14:creationId xmlns:p14="http://schemas.microsoft.com/office/powerpoint/2010/main" val="2015773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E9C061-83A6-4276-957F-F198B3D1D257}" type="slidenum">
              <a:rPr lang="en-US" smtClean="0"/>
              <a:t>4</a:t>
            </a:fld>
            <a:endParaRPr lang="en-US"/>
          </a:p>
        </p:txBody>
      </p:sp>
    </p:spTree>
    <p:extLst>
      <p:ext uri="{BB962C8B-B14F-4D97-AF65-F5344CB8AC3E}">
        <p14:creationId xmlns:p14="http://schemas.microsoft.com/office/powerpoint/2010/main" val="3876355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E4F4F"/>
        </a:solidFill>
        <a:effectLst/>
      </p:bgPr>
    </p:bg>
    <p:spTree>
      <p:nvGrpSpPr>
        <p:cNvPr id="1" name=""/>
        <p:cNvGrpSpPr/>
        <p:nvPr/>
      </p:nvGrpSpPr>
      <p:grpSpPr>
        <a:xfrm>
          <a:off x="0" y="0"/>
          <a:ext cx="0" cy="0"/>
          <a:chOff x="0" y="0"/>
          <a:chExt cx="0" cy="0"/>
        </a:xfrm>
      </p:grpSpPr>
      <p:sp>
        <p:nvSpPr>
          <p:cNvPr id="7" name="TextBox 7"/>
          <p:cNvSpPr txBox="1"/>
          <p:nvPr/>
        </p:nvSpPr>
        <p:spPr>
          <a:xfrm>
            <a:off x="457200" y="2216091"/>
            <a:ext cx="17830800" cy="2564805"/>
          </a:xfrm>
          <a:prstGeom prst="rect">
            <a:avLst/>
          </a:prstGeom>
        </p:spPr>
        <p:txBody>
          <a:bodyPr wrap="square" lIns="0" tIns="0" rIns="0" bIns="0" rtlCol="0" anchor="t">
            <a:spAutoFit/>
          </a:bodyPr>
          <a:lstStyle/>
          <a:p>
            <a:pPr algn="ctr">
              <a:lnSpc>
                <a:spcPts val="10000"/>
              </a:lnSpc>
            </a:pPr>
            <a:r>
              <a:rPr lang="en-US" sz="6600" b="1" dirty="0" smtClean="0">
                <a:solidFill>
                  <a:schemeClr val="bg1"/>
                </a:solidFill>
                <a:latin typeface="Calibri" panose="020F0502020204030204" pitchFamily="34" charset="0"/>
              </a:rPr>
              <a:t>Adichunchanagiri </a:t>
            </a:r>
            <a:r>
              <a:rPr lang="en-US" sz="6600" b="1" dirty="0">
                <a:solidFill>
                  <a:schemeClr val="bg1"/>
                </a:solidFill>
                <a:latin typeface="Calibri" panose="020F0502020204030204" pitchFamily="34" charset="0"/>
              </a:rPr>
              <a:t>Institute of Business Management</a:t>
            </a:r>
            <a:endParaRPr lang="en-US" sz="6000" dirty="0" smtClean="0">
              <a:solidFill>
                <a:schemeClr val="bg1"/>
              </a:solidFill>
              <a:latin typeface="Safira March"/>
            </a:endParaRPr>
          </a:p>
        </p:txBody>
      </p:sp>
      <p:sp>
        <p:nvSpPr>
          <p:cNvPr id="2" name="Freeform 2"/>
          <p:cNvSpPr/>
          <p:nvPr/>
        </p:nvSpPr>
        <p:spPr>
          <a:xfrm rot="-2434567">
            <a:off x="-2999466" y="-4571141"/>
            <a:ext cx="11229310" cy="8885192"/>
          </a:xfrm>
          <a:custGeom>
            <a:avLst/>
            <a:gdLst/>
            <a:ahLst/>
            <a:cxnLst/>
            <a:rect l="l" t="t" r="r" b="b"/>
            <a:pathLst>
              <a:path w="11229310" h="8885192">
                <a:moveTo>
                  <a:pt x="0" y="0"/>
                </a:moveTo>
                <a:lnTo>
                  <a:pt x="11229310" y="0"/>
                </a:lnTo>
                <a:lnTo>
                  <a:pt x="11229310" y="8885192"/>
                </a:lnTo>
                <a:lnTo>
                  <a:pt x="0" y="8885192"/>
                </a:lnTo>
                <a:lnTo>
                  <a:pt x="0" y="0"/>
                </a:lnTo>
                <a:close/>
              </a:path>
            </a:pathLst>
          </a:custGeom>
          <a:blipFill>
            <a:blip r:embed="rId2"/>
            <a:stretch>
              <a:fillRect/>
            </a:stretch>
          </a:blipFill>
        </p:spPr>
      </p:sp>
      <p:sp>
        <p:nvSpPr>
          <p:cNvPr id="3" name="Freeform 3"/>
          <p:cNvSpPr/>
          <p:nvPr/>
        </p:nvSpPr>
        <p:spPr>
          <a:xfrm rot="-10033572">
            <a:off x="13713887" y="3413916"/>
            <a:ext cx="5956173" cy="8229600"/>
          </a:xfrm>
          <a:custGeom>
            <a:avLst/>
            <a:gdLst/>
            <a:ahLst/>
            <a:cxnLst/>
            <a:rect l="l" t="t" r="r" b="b"/>
            <a:pathLst>
              <a:path w="5956173" h="8229600">
                <a:moveTo>
                  <a:pt x="0" y="0"/>
                </a:moveTo>
                <a:lnTo>
                  <a:pt x="5956173" y="0"/>
                </a:lnTo>
                <a:lnTo>
                  <a:pt x="5956173" y="8229600"/>
                </a:lnTo>
                <a:lnTo>
                  <a:pt x="0" y="8229600"/>
                </a:lnTo>
                <a:lnTo>
                  <a:pt x="0" y="0"/>
                </a:lnTo>
                <a:close/>
              </a:path>
            </a:pathLst>
          </a:custGeom>
          <a:blipFill>
            <a:blip r:embed="rId3"/>
            <a:stretch>
              <a:fillRect/>
            </a:stretch>
          </a:blipFill>
        </p:spPr>
      </p:sp>
      <p:sp>
        <p:nvSpPr>
          <p:cNvPr id="4" name="Freeform 4"/>
          <p:cNvSpPr/>
          <p:nvPr/>
        </p:nvSpPr>
        <p:spPr>
          <a:xfrm rot="2982143">
            <a:off x="-200070" y="5346521"/>
            <a:ext cx="2458460" cy="2292514"/>
          </a:xfrm>
          <a:custGeom>
            <a:avLst/>
            <a:gdLst/>
            <a:ahLst/>
            <a:cxnLst/>
            <a:rect l="l" t="t" r="r" b="b"/>
            <a:pathLst>
              <a:path w="2458460" h="2292514">
                <a:moveTo>
                  <a:pt x="0" y="0"/>
                </a:moveTo>
                <a:lnTo>
                  <a:pt x="2458460" y="0"/>
                </a:lnTo>
                <a:lnTo>
                  <a:pt x="2458460" y="2292514"/>
                </a:lnTo>
                <a:lnTo>
                  <a:pt x="0" y="2292514"/>
                </a:lnTo>
                <a:lnTo>
                  <a:pt x="0" y="0"/>
                </a:lnTo>
                <a:close/>
              </a:path>
            </a:pathLst>
          </a:custGeom>
          <a:blipFill>
            <a:blip r:embed="rId4"/>
            <a:stretch>
              <a:fillRect/>
            </a:stretch>
          </a:blipFill>
        </p:spPr>
      </p:sp>
      <p:sp>
        <p:nvSpPr>
          <p:cNvPr id="5" name="Freeform 5"/>
          <p:cNvSpPr/>
          <p:nvPr/>
        </p:nvSpPr>
        <p:spPr>
          <a:xfrm rot="-8847160">
            <a:off x="16030070" y="1127855"/>
            <a:ext cx="2458460" cy="2292514"/>
          </a:xfrm>
          <a:custGeom>
            <a:avLst/>
            <a:gdLst/>
            <a:ahLst/>
            <a:cxnLst/>
            <a:rect l="l" t="t" r="r" b="b"/>
            <a:pathLst>
              <a:path w="2458460" h="2292514">
                <a:moveTo>
                  <a:pt x="0" y="0"/>
                </a:moveTo>
                <a:lnTo>
                  <a:pt x="2458460" y="0"/>
                </a:lnTo>
                <a:lnTo>
                  <a:pt x="2458460" y="2292514"/>
                </a:lnTo>
                <a:lnTo>
                  <a:pt x="0" y="2292514"/>
                </a:lnTo>
                <a:lnTo>
                  <a:pt x="0" y="0"/>
                </a:lnTo>
                <a:close/>
              </a:path>
            </a:pathLst>
          </a:custGeom>
          <a:blipFill>
            <a:blip r:embed="rId4"/>
            <a:stretch>
              <a:fillRect/>
            </a:stretch>
          </a:blipFill>
        </p:spPr>
      </p:sp>
      <p:sp>
        <p:nvSpPr>
          <p:cNvPr id="8" name="TextBox 8"/>
          <p:cNvSpPr txBox="1"/>
          <p:nvPr/>
        </p:nvSpPr>
        <p:spPr>
          <a:xfrm>
            <a:off x="685800" y="6976659"/>
            <a:ext cx="16006173" cy="2646878"/>
          </a:xfrm>
          <a:prstGeom prst="rect">
            <a:avLst/>
          </a:prstGeom>
        </p:spPr>
        <p:txBody>
          <a:bodyPr wrap="square" lIns="0" tIns="0" rIns="0" bIns="0" rtlCol="0" anchor="t">
            <a:spAutoFit/>
          </a:bodyPr>
          <a:lstStyle/>
          <a:p>
            <a:pPr algn="ctr"/>
            <a:r>
              <a:rPr lang="en-US" sz="4000" b="1" dirty="0">
                <a:solidFill>
                  <a:schemeClr val="bg1"/>
                </a:solidFill>
                <a:latin typeface="Calibri" panose="020F0502020204030204" pitchFamily="34" charset="0"/>
              </a:rPr>
              <a:t> </a:t>
            </a:r>
          </a:p>
          <a:p>
            <a:pPr algn="ctr"/>
            <a:r>
              <a:rPr lang="en-US" sz="4000" b="1" dirty="0">
                <a:solidFill>
                  <a:schemeClr val="bg1"/>
                </a:solidFill>
                <a:latin typeface="Calibri" panose="020F0502020204030204" pitchFamily="34" charset="0"/>
              </a:rPr>
              <a:t>Team Name : </a:t>
            </a:r>
            <a:r>
              <a:rPr lang="en-US" sz="4000" b="1" dirty="0" err="1">
                <a:solidFill>
                  <a:schemeClr val="bg1"/>
                </a:solidFill>
                <a:latin typeface="Calibri" panose="020F0502020204030204" pitchFamily="34" charset="0"/>
              </a:rPr>
              <a:t>Lal</a:t>
            </a:r>
            <a:r>
              <a:rPr lang="en-US" sz="4000" b="1" dirty="0">
                <a:solidFill>
                  <a:schemeClr val="bg1"/>
                </a:solidFill>
                <a:latin typeface="Calibri" panose="020F0502020204030204" pitchFamily="34" charset="0"/>
              </a:rPr>
              <a:t> </a:t>
            </a:r>
            <a:r>
              <a:rPr lang="en-US" sz="4000" b="1" dirty="0" err="1">
                <a:solidFill>
                  <a:schemeClr val="bg1"/>
                </a:solidFill>
                <a:latin typeface="Calibri" panose="020F0502020204030204" pitchFamily="34" charset="0"/>
              </a:rPr>
              <a:t>Bahadur</a:t>
            </a:r>
            <a:r>
              <a:rPr lang="en-US" sz="4000" b="1" dirty="0">
                <a:solidFill>
                  <a:schemeClr val="bg1"/>
                </a:solidFill>
                <a:latin typeface="Calibri" panose="020F0502020204030204" pitchFamily="34" charset="0"/>
              </a:rPr>
              <a:t> </a:t>
            </a:r>
            <a:r>
              <a:rPr lang="en-US" sz="4000" b="1" dirty="0" err="1">
                <a:solidFill>
                  <a:schemeClr val="bg1"/>
                </a:solidFill>
                <a:latin typeface="Calibri" panose="020F0502020204030204" pitchFamily="34" charset="0"/>
              </a:rPr>
              <a:t>Shastri</a:t>
            </a:r>
            <a:endParaRPr lang="en-US" sz="4000" b="1" dirty="0">
              <a:solidFill>
                <a:schemeClr val="bg1"/>
              </a:solidFill>
              <a:latin typeface="Calibri" panose="020F0502020204030204" pitchFamily="34" charset="0"/>
            </a:endParaRPr>
          </a:p>
          <a:p>
            <a:pPr algn="ctr"/>
            <a:r>
              <a:rPr lang="en-US" sz="4000" b="1" dirty="0">
                <a:solidFill>
                  <a:schemeClr val="bg1"/>
                </a:solidFill>
                <a:latin typeface="Calibri" panose="020F0502020204030204" pitchFamily="34" charset="0"/>
              </a:rPr>
              <a:t>        </a:t>
            </a:r>
            <a:r>
              <a:rPr lang="en-US" sz="4400" b="1" dirty="0">
                <a:solidFill>
                  <a:schemeClr val="bg1"/>
                </a:solidFill>
                <a:latin typeface="Calibri" panose="020F0502020204030204" pitchFamily="34" charset="0"/>
              </a:rPr>
              <a:t>Presentation Domain:</a:t>
            </a:r>
            <a:r>
              <a:rPr lang="en-US" sz="4800" dirty="0">
                <a:solidFill>
                  <a:schemeClr val="bg1"/>
                </a:solidFill>
                <a:latin typeface="Calibri" panose="020F0502020204030204" pitchFamily="34" charset="0"/>
              </a:rPr>
              <a:t> Search Engines</a:t>
            </a:r>
            <a:endParaRPr lang="en-US" sz="4400" dirty="0">
              <a:solidFill>
                <a:schemeClr val="bg1"/>
              </a:solidFill>
              <a:latin typeface="Calibri" panose="020F0502020204030204" pitchFamily="34" charset="0"/>
            </a:endParaRPr>
          </a:p>
          <a:p>
            <a:pPr algn="ctr"/>
            <a:r>
              <a:rPr lang="en-US" sz="4400" b="1" dirty="0">
                <a:solidFill>
                  <a:schemeClr val="bg1"/>
                </a:solidFill>
                <a:latin typeface="Calibri" panose="020F0502020204030204" pitchFamily="34" charset="0"/>
              </a:rPr>
              <a:t>	  </a:t>
            </a:r>
            <a:r>
              <a:rPr lang="en-US" sz="4000" b="1" dirty="0">
                <a:solidFill>
                  <a:schemeClr val="bg1"/>
                </a:solidFill>
                <a:latin typeface="Calibri" panose="020F0502020204030204" pitchFamily="34" charset="0"/>
              </a:rPr>
              <a:t>Topic Name : </a:t>
            </a:r>
            <a:r>
              <a:rPr lang="en-US" sz="4000" dirty="0">
                <a:solidFill>
                  <a:schemeClr val="bg1"/>
                </a:solidFill>
                <a:latin typeface="Calibri" panose="020F0502020204030204" pitchFamily="34" charset="0"/>
              </a:rPr>
              <a:t>Success and Failure analysis –Search Engines</a:t>
            </a:r>
            <a:endParaRPr lang="en-US" sz="4000" dirty="0">
              <a:solidFill>
                <a:schemeClr val="bg1"/>
              </a:solidFill>
              <a:latin typeface="Montserrat"/>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6931" y="4780896"/>
            <a:ext cx="1811337" cy="2453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51" y="137366"/>
            <a:ext cx="2536638" cy="25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52496" y="137366"/>
            <a:ext cx="3497046" cy="271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E4F4F"/>
        </a:solidFill>
        <a:effectLst/>
      </p:bgPr>
    </p:bg>
    <p:spTree>
      <p:nvGrpSpPr>
        <p:cNvPr id="1" name=""/>
        <p:cNvGrpSpPr/>
        <p:nvPr/>
      </p:nvGrpSpPr>
      <p:grpSpPr>
        <a:xfrm>
          <a:off x="0" y="0"/>
          <a:ext cx="0" cy="0"/>
          <a:chOff x="0" y="0"/>
          <a:chExt cx="0" cy="0"/>
        </a:xfrm>
      </p:grpSpPr>
      <p:sp>
        <p:nvSpPr>
          <p:cNvPr id="2" name="Freeform 2"/>
          <p:cNvSpPr/>
          <p:nvPr/>
        </p:nvSpPr>
        <p:spPr>
          <a:xfrm>
            <a:off x="6587675" y="2533358"/>
            <a:ext cx="5112650" cy="5220284"/>
          </a:xfrm>
          <a:custGeom>
            <a:avLst/>
            <a:gdLst/>
            <a:ahLst/>
            <a:cxnLst/>
            <a:rect l="l" t="t" r="r" b="b"/>
            <a:pathLst>
              <a:path w="5112650" h="5220284">
                <a:moveTo>
                  <a:pt x="0" y="0"/>
                </a:moveTo>
                <a:lnTo>
                  <a:pt x="5112650" y="0"/>
                </a:lnTo>
                <a:lnTo>
                  <a:pt x="5112650" y="5220284"/>
                </a:lnTo>
                <a:lnTo>
                  <a:pt x="0" y="5220284"/>
                </a:lnTo>
                <a:lnTo>
                  <a:pt x="0" y="0"/>
                </a:lnTo>
                <a:close/>
              </a:path>
            </a:pathLst>
          </a:custGeom>
          <a:blipFill>
            <a:blip r:embed="rId2"/>
            <a:stretch>
              <a:fillRect/>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E4F4F"/>
        </a:solidFill>
        <a:effectLst/>
      </p:bgPr>
    </p:bg>
    <p:spTree>
      <p:nvGrpSpPr>
        <p:cNvPr id="1" name=""/>
        <p:cNvGrpSpPr/>
        <p:nvPr/>
      </p:nvGrpSpPr>
      <p:grpSpPr>
        <a:xfrm>
          <a:off x="0" y="0"/>
          <a:ext cx="0" cy="0"/>
          <a:chOff x="0" y="0"/>
          <a:chExt cx="0" cy="0"/>
        </a:xfrm>
      </p:grpSpPr>
      <p:sp>
        <p:nvSpPr>
          <p:cNvPr id="3" name="AutoShape 3"/>
          <p:cNvSpPr/>
          <p:nvPr/>
        </p:nvSpPr>
        <p:spPr>
          <a:xfrm rot="5400000">
            <a:off x="10367698" y="5728468"/>
            <a:ext cx="2912110" cy="0"/>
          </a:xfrm>
          <a:prstGeom prst="line">
            <a:avLst/>
          </a:prstGeom>
          <a:ln w="19050" cap="rnd">
            <a:solidFill>
              <a:srgbClr val="FFFFFF"/>
            </a:solidFill>
            <a:prstDash val="solid"/>
            <a:headEnd type="none" w="sm" len="sm"/>
            <a:tailEnd type="none" w="sm" len="sm"/>
          </a:ln>
        </p:spPr>
      </p:sp>
      <p:sp>
        <p:nvSpPr>
          <p:cNvPr id="4" name="Freeform 4"/>
          <p:cNvSpPr/>
          <p:nvPr/>
        </p:nvSpPr>
        <p:spPr>
          <a:xfrm>
            <a:off x="-1640254" y="-2360235"/>
            <a:ext cx="6932090" cy="9431415"/>
          </a:xfrm>
          <a:custGeom>
            <a:avLst/>
            <a:gdLst/>
            <a:ahLst/>
            <a:cxnLst/>
            <a:rect l="l" t="t" r="r" b="b"/>
            <a:pathLst>
              <a:path w="6932090" h="9431415">
                <a:moveTo>
                  <a:pt x="0" y="0"/>
                </a:moveTo>
                <a:lnTo>
                  <a:pt x="6932090" y="0"/>
                </a:lnTo>
                <a:lnTo>
                  <a:pt x="6932090" y="9431415"/>
                </a:lnTo>
                <a:lnTo>
                  <a:pt x="0" y="9431415"/>
                </a:lnTo>
                <a:lnTo>
                  <a:pt x="0" y="0"/>
                </a:lnTo>
                <a:close/>
              </a:path>
            </a:pathLst>
          </a:custGeom>
          <a:blipFill>
            <a:blip r:embed="rId2"/>
            <a:stretch>
              <a:fillRect/>
            </a:stretch>
          </a:blipFill>
        </p:spPr>
      </p:sp>
      <p:sp>
        <p:nvSpPr>
          <p:cNvPr id="5" name="Freeform 5"/>
          <p:cNvSpPr/>
          <p:nvPr/>
        </p:nvSpPr>
        <p:spPr>
          <a:xfrm rot="4730985">
            <a:off x="12721042" y="6887684"/>
            <a:ext cx="6141339" cy="8229600"/>
          </a:xfrm>
          <a:custGeom>
            <a:avLst/>
            <a:gdLst/>
            <a:ahLst/>
            <a:cxnLst/>
            <a:rect l="l" t="t" r="r" b="b"/>
            <a:pathLst>
              <a:path w="6141339" h="8229600">
                <a:moveTo>
                  <a:pt x="0" y="0"/>
                </a:moveTo>
                <a:lnTo>
                  <a:pt x="6141339" y="0"/>
                </a:lnTo>
                <a:lnTo>
                  <a:pt x="6141339" y="8229600"/>
                </a:lnTo>
                <a:lnTo>
                  <a:pt x="0" y="8229600"/>
                </a:lnTo>
                <a:lnTo>
                  <a:pt x="0" y="0"/>
                </a:lnTo>
                <a:close/>
              </a:path>
            </a:pathLst>
          </a:custGeom>
          <a:blipFill>
            <a:blip r:embed="rId3"/>
            <a:stretch>
              <a:fillRect/>
            </a:stretch>
          </a:blipFill>
        </p:spPr>
      </p:sp>
      <p:sp>
        <p:nvSpPr>
          <p:cNvPr id="6" name="TextBox 6"/>
          <p:cNvSpPr txBox="1"/>
          <p:nvPr/>
        </p:nvSpPr>
        <p:spPr>
          <a:xfrm>
            <a:off x="1417923" y="1495147"/>
            <a:ext cx="5187712" cy="1384995"/>
          </a:xfrm>
          <a:prstGeom prst="rect">
            <a:avLst/>
          </a:prstGeom>
        </p:spPr>
        <p:txBody>
          <a:bodyPr lIns="0" tIns="0" rIns="0" bIns="0" rtlCol="0" anchor="t">
            <a:spAutoFit/>
          </a:bodyPr>
          <a:lstStyle/>
          <a:p>
            <a:pPr>
              <a:lnSpc>
                <a:spcPts val="12000"/>
              </a:lnSpc>
            </a:pPr>
            <a:r>
              <a:rPr lang="en-US" sz="6000" dirty="0" smtClean="0">
                <a:solidFill>
                  <a:srgbClr val="FFFFFF"/>
                </a:solidFill>
                <a:latin typeface="Safira March"/>
              </a:rPr>
              <a:t>Content</a:t>
            </a:r>
          </a:p>
        </p:txBody>
      </p:sp>
      <p:sp>
        <p:nvSpPr>
          <p:cNvPr id="9" name="TextBox 9"/>
          <p:cNvSpPr txBox="1"/>
          <p:nvPr/>
        </p:nvSpPr>
        <p:spPr>
          <a:xfrm>
            <a:off x="7248874" y="4246856"/>
            <a:ext cx="815735" cy="555625"/>
          </a:xfrm>
          <a:prstGeom prst="rect">
            <a:avLst/>
          </a:prstGeom>
        </p:spPr>
        <p:txBody>
          <a:bodyPr lIns="0" tIns="0" rIns="0" bIns="0" rtlCol="0" anchor="t">
            <a:spAutoFit/>
          </a:bodyPr>
          <a:lstStyle/>
          <a:p>
            <a:pPr>
              <a:lnSpc>
                <a:spcPts val="4999"/>
              </a:lnSpc>
              <a:spcBef>
                <a:spcPct val="0"/>
              </a:spcBef>
            </a:pPr>
            <a:r>
              <a:rPr lang="en-US" sz="2499" dirty="0" smtClean="0">
                <a:solidFill>
                  <a:srgbClr val="FFFFFF"/>
                </a:solidFill>
                <a:latin typeface="Montserrat"/>
              </a:rPr>
              <a:t>01</a:t>
            </a:r>
            <a:endParaRPr lang="en-US" sz="2499" dirty="0">
              <a:solidFill>
                <a:srgbClr val="FFFFFF"/>
              </a:solidFill>
              <a:latin typeface="Montserrat"/>
            </a:endParaRPr>
          </a:p>
        </p:txBody>
      </p:sp>
      <p:sp>
        <p:nvSpPr>
          <p:cNvPr id="10" name="TextBox 10"/>
          <p:cNvSpPr txBox="1"/>
          <p:nvPr/>
        </p:nvSpPr>
        <p:spPr>
          <a:xfrm>
            <a:off x="12693946" y="4246856"/>
            <a:ext cx="815735" cy="555625"/>
          </a:xfrm>
          <a:prstGeom prst="rect">
            <a:avLst/>
          </a:prstGeom>
        </p:spPr>
        <p:txBody>
          <a:bodyPr lIns="0" tIns="0" rIns="0" bIns="0" rtlCol="0" anchor="t">
            <a:spAutoFit/>
          </a:bodyPr>
          <a:lstStyle/>
          <a:p>
            <a:pPr>
              <a:lnSpc>
                <a:spcPts val="4999"/>
              </a:lnSpc>
              <a:spcBef>
                <a:spcPct val="0"/>
              </a:spcBef>
            </a:pPr>
            <a:r>
              <a:rPr lang="en-US" sz="2499" dirty="0" smtClean="0">
                <a:solidFill>
                  <a:srgbClr val="FFFFFF"/>
                </a:solidFill>
                <a:latin typeface="Montserrat"/>
              </a:rPr>
              <a:t>04</a:t>
            </a:r>
            <a:endParaRPr lang="en-US" sz="2499" dirty="0">
              <a:solidFill>
                <a:srgbClr val="FFFFFF"/>
              </a:solidFill>
              <a:latin typeface="Montserrat"/>
            </a:endParaRPr>
          </a:p>
        </p:txBody>
      </p:sp>
      <p:sp>
        <p:nvSpPr>
          <p:cNvPr id="11" name="TextBox 11"/>
          <p:cNvSpPr txBox="1"/>
          <p:nvPr/>
        </p:nvSpPr>
        <p:spPr>
          <a:xfrm>
            <a:off x="8181185" y="4964744"/>
            <a:ext cx="3452115" cy="555625"/>
          </a:xfrm>
          <a:prstGeom prst="rect">
            <a:avLst/>
          </a:prstGeom>
        </p:spPr>
        <p:txBody>
          <a:bodyPr lIns="0" tIns="0" rIns="0" bIns="0" rtlCol="0" anchor="t">
            <a:spAutoFit/>
          </a:bodyPr>
          <a:lstStyle/>
          <a:p>
            <a:pPr>
              <a:lnSpc>
                <a:spcPts val="4999"/>
              </a:lnSpc>
              <a:spcBef>
                <a:spcPct val="0"/>
              </a:spcBef>
            </a:pPr>
            <a:r>
              <a:rPr lang="en-US" sz="2499" dirty="0" smtClean="0">
                <a:solidFill>
                  <a:srgbClr val="FFFFFF"/>
                </a:solidFill>
                <a:latin typeface="Montserrat"/>
              </a:rPr>
              <a:t>Your Text Here</a:t>
            </a:r>
            <a:endParaRPr lang="en-US" sz="2499" dirty="0">
              <a:solidFill>
                <a:srgbClr val="FFFFFF"/>
              </a:solidFill>
              <a:latin typeface="Montserrat"/>
            </a:endParaRPr>
          </a:p>
        </p:txBody>
      </p:sp>
      <p:sp>
        <p:nvSpPr>
          <p:cNvPr id="14" name="TextBox 14"/>
          <p:cNvSpPr txBox="1"/>
          <p:nvPr/>
        </p:nvSpPr>
        <p:spPr>
          <a:xfrm>
            <a:off x="7248874" y="4964744"/>
            <a:ext cx="815735" cy="555625"/>
          </a:xfrm>
          <a:prstGeom prst="rect">
            <a:avLst/>
          </a:prstGeom>
        </p:spPr>
        <p:txBody>
          <a:bodyPr lIns="0" tIns="0" rIns="0" bIns="0" rtlCol="0" anchor="t">
            <a:spAutoFit/>
          </a:bodyPr>
          <a:lstStyle/>
          <a:p>
            <a:pPr>
              <a:lnSpc>
                <a:spcPts val="4999"/>
              </a:lnSpc>
              <a:spcBef>
                <a:spcPct val="0"/>
              </a:spcBef>
            </a:pPr>
            <a:r>
              <a:rPr lang="en-US" sz="2499" dirty="0" smtClean="0">
                <a:solidFill>
                  <a:srgbClr val="FFFFFF"/>
                </a:solidFill>
                <a:latin typeface="Montserrat"/>
              </a:rPr>
              <a:t>02</a:t>
            </a:r>
            <a:endParaRPr lang="en-US" sz="2499" dirty="0">
              <a:solidFill>
                <a:srgbClr val="FFFFFF"/>
              </a:solidFill>
              <a:latin typeface="Montserrat"/>
            </a:endParaRPr>
          </a:p>
        </p:txBody>
      </p:sp>
      <p:sp>
        <p:nvSpPr>
          <p:cNvPr id="15" name="TextBox 15"/>
          <p:cNvSpPr txBox="1"/>
          <p:nvPr/>
        </p:nvSpPr>
        <p:spPr>
          <a:xfrm>
            <a:off x="12693946" y="4964744"/>
            <a:ext cx="815735" cy="555625"/>
          </a:xfrm>
          <a:prstGeom prst="rect">
            <a:avLst/>
          </a:prstGeom>
        </p:spPr>
        <p:txBody>
          <a:bodyPr lIns="0" tIns="0" rIns="0" bIns="0" rtlCol="0" anchor="t">
            <a:spAutoFit/>
          </a:bodyPr>
          <a:lstStyle/>
          <a:p>
            <a:pPr>
              <a:lnSpc>
                <a:spcPts val="4999"/>
              </a:lnSpc>
              <a:spcBef>
                <a:spcPct val="0"/>
              </a:spcBef>
            </a:pPr>
            <a:r>
              <a:rPr lang="en-US" sz="2499" dirty="0" smtClean="0">
                <a:solidFill>
                  <a:srgbClr val="FFFFFF"/>
                </a:solidFill>
                <a:latin typeface="Montserrat"/>
              </a:rPr>
              <a:t>05</a:t>
            </a:r>
            <a:endParaRPr lang="en-US" sz="2499" dirty="0">
              <a:solidFill>
                <a:srgbClr val="FFFFFF"/>
              </a:solidFill>
              <a:latin typeface="Montserrat"/>
            </a:endParaRPr>
          </a:p>
        </p:txBody>
      </p:sp>
      <p:sp>
        <p:nvSpPr>
          <p:cNvPr id="16" name="TextBox 16"/>
          <p:cNvSpPr txBox="1"/>
          <p:nvPr/>
        </p:nvSpPr>
        <p:spPr>
          <a:xfrm>
            <a:off x="8181185" y="5740149"/>
            <a:ext cx="3452115" cy="555625"/>
          </a:xfrm>
          <a:prstGeom prst="rect">
            <a:avLst/>
          </a:prstGeom>
        </p:spPr>
        <p:txBody>
          <a:bodyPr lIns="0" tIns="0" rIns="0" bIns="0" rtlCol="0" anchor="t">
            <a:spAutoFit/>
          </a:bodyPr>
          <a:lstStyle/>
          <a:p>
            <a:pPr>
              <a:lnSpc>
                <a:spcPts val="4999"/>
              </a:lnSpc>
              <a:spcBef>
                <a:spcPct val="0"/>
              </a:spcBef>
            </a:pPr>
            <a:r>
              <a:rPr lang="en-US" sz="2499" dirty="0" smtClean="0">
                <a:solidFill>
                  <a:srgbClr val="FFFFFF"/>
                </a:solidFill>
                <a:latin typeface="Montserrat"/>
              </a:rPr>
              <a:t>Your Text Here</a:t>
            </a:r>
            <a:endParaRPr lang="en-US" sz="2499" dirty="0">
              <a:solidFill>
                <a:srgbClr val="FFFFFF"/>
              </a:solidFill>
              <a:latin typeface="Montserrat"/>
            </a:endParaRPr>
          </a:p>
        </p:txBody>
      </p:sp>
      <p:sp>
        <p:nvSpPr>
          <p:cNvPr id="19" name="TextBox 19"/>
          <p:cNvSpPr txBox="1"/>
          <p:nvPr/>
        </p:nvSpPr>
        <p:spPr>
          <a:xfrm>
            <a:off x="7248874" y="5740149"/>
            <a:ext cx="815735" cy="555625"/>
          </a:xfrm>
          <a:prstGeom prst="rect">
            <a:avLst/>
          </a:prstGeom>
        </p:spPr>
        <p:txBody>
          <a:bodyPr lIns="0" tIns="0" rIns="0" bIns="0" rtlCol="0" anchor="t">
            <a:spAutoFit/>
          </a:bodyPr>
          <a:lstStyle/>
          <a:p>
            <a:pPr>
              <a:lnSpc>
                <a:spcPts val="4999"/>
              </a:lnSpc>
              <a:spcBef>
                <a:spcPct val="0"/>
              </a:spcBef>
            </a:pPr>
            <a:r>
              <a:rPr lang="en-US" sz="2499" dirty="0" smtClean="0">
                <a:solidFill>
                  <a:srgbClr val="FFFFFF"/>
                </a:solidFill>
                <a:latin typeface="Montserrat"/>
              </a:rPr>
              <a:t>03</a:t>
            </a:r>
            <a:endParaRPr lang="en-US" sz="2499" dirty="0">
              <a:solidFill>
                <a:srgbClr val="FFFFFF"/>
              </a:solidFill>
              <a:latin typeface="Montserrat"/>
            </a:endParaRPr>
          </a:p>
        </p:txBody>
      </p:sp>
      <p:sp>
        <p:nvSpPr>
          <p:cNvPr id="25" name="TextBox 25"/>
          <p:cNvSpPr txBox="1"/>
          <p:nvPr/>
        </p:nvSpPr>
        <p:spPr>
          <a:xfrm>
            <a:off x="13738260" y="4246856"/>
            <a:ext cx="3676121" cy="555625"/>
          </a:xfrm>
          <a:prstGeom prst="rect">
            <a:avLst/>
          </a:prstGeom>
        </p:spPr>
        <p:txBody>
          <a:bodyPr lIns="0" tIns="0" rIns="0" bIns="0" rtlCol="0" anchor="t">
            <a:spAutoFit/>
          </a:bodyPr>
          <a:lstStyle/>
          <a:p>
            <a:pPr>
              <a:lnSpc>
                <a:spcPts val="4999"/>
              </a:lnSpc>
              <a:spcBef>
                <a:spcPct val="0"/>
              </a:spcBef>
            </a:pPr>
            <a:r>
              <a:rPr lang="en-US" sz="2499" dirty="0" smtClean="0">
                <a:solidFill>
                  <a:srgbClr val="FFFFFF"/>
                </a:solidFill>
                <a:latin typeface="Montserrat"/>
              </a:rPr>
              <a:t>Your Text Here</a:t>
            </a:r>
            <a:endParaRPr lang="en-US" sz="2499" dirty="0">
              <a:solidFill>
                <a:srgbClr val="FFFFFF"/>
              </a:solidFill>
              <a:latin typeface="Montserrat"/>
            </a:endParaRPr>
          </a:p>
        </p:txBody>
      </p:sp>
      <p:sp>
        <p:nvSpPr>
          <p:cNvPr id="26" name="TextBox 26"/>
          <p:cNvSpPr txBox="1"/>
          <p:nvPr/>
        </p:nvSpPr>
        <p:spPr>
          <a:xfrm>
            <a:off x="8181185" y="4246856"/>
            <a:ext cx="3452115" cy="555625"/>
          </a:xfrm>
          <a:prstGeom prst="rect">
            <a:avLst/>
          </a:prstGeom>
        </p:spPr>
        <p:txBody>
          <a:bodyPr lIns="0" tIns="0" rIns="0" bIns="0" rtlCol="0" anchor="t">
            <a:spAutoFit/>
          </a:bodyPr>
          <a:lstStyle/>
          <a:p>
            <a:pPr>
              <a:lnSpc>
                <a:spcPts val="4999"/>
              </a:lnSpc>
              <a:spcBef>
                <a:spcPct val="0"/>
              </a:spcBef>
            </a:pPr>
            <a:r>
              <a:rPr lang="en-US" sz="2499" dirty="0" smtClean="0">
                <a:solidFill>
                  <a:srgbClr val="FFFFFF"/>
                </a:solidFill>
                <a:latin typeface="Montserrat"/>
              </a:rPr>
              <a:t>Your text Here</a:t>
            </a:r>
            <a:endParaRPr lang="en-US" sz="2499" dirty="0">
              <a:solidFill>
                <a:srgbClr val="FFFFFF"/>
              </a:solidFill>
              <a:latin typeface="Montserrat"/>
            </a:endParaRPr>
          </a:p>
        </p:txBody>
      </p:sp>
      <p:sp>
        <p:nvSpPr>
          <p:cNvPr id="27" name="TextBox 27"/>
          <p:cNvSpPr txBox="1"/>
          <p:nvPr/>
        </p:nvSpPr>
        <p:spPr>
          <a:xfrm>
            <a:off x="13738260" y="4964744"/>
            <a:ext cx="3452115" cy="555625"/>
          </a:xfrm>
          <a:prstGeom prst="rect">
            <a:avLst/>
          </a:prstGeom>
        </p:spPr>
        <p:txBody>
          <a:bodyPr lIns="0" tIns="0" rIns="0" bIns="0" rtlCol="0" anchor="t">
            <a:spAutoFit/>
          </a:bodyPr>
          <a:lstStyle/>
          <a:p>
            <a:pPr>
              <a:lnSpc>
                <a:spcPts val="4999"/>
              </a:lnSpc>
              <a:spcBef>
                <a:spcPct val="0"/>
              </a:spcBef>
            </a:pPr>
            <a:r>
              <a:rPr lang="en-US" sz="2499" dirty="0" smtClean="0">
                <a:solidFill>
                  <a:srgbClr val="FFFFFF"/>
                </a:solidFill>
                <a:latin typeface="Montserrat"/>
              </a:rPr>
              <a:t>Your Text Here</a:t>
            </a:r>
            <a:endParaRPr lang="en-US" sz="2499" dirty="0">
              <a:solidFill>
                <a:srgbClr val="FFFFFF"/>
              </a:solidFill>
              <a:latin typeface="Montserra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4" grpId="0"/>
      <p:bldP spid="15" grpId="0"/>
      <p:bldP spid="16" grpId="0"/>
      <p:bldP spid="19" grpId="0"/>
      <p:bldP spid="25"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E4F4F"/>
        </a:solidFill>
        <a:effectLst/>
      </p:bgPr>
    </p:bg>
    <p:spTree>
      <p:nvGrpSpPr>
        <p:cNvPr id="1" name=""/>
        <p:cNvGrpSpPr/>
        <p:nvPr/>
      </p:nvGrpSpPr>
      <p:grpSpPr>
        <a:xfrm>
          <a:off x="0" y="0"/>
          <a:ext cx="0" cy="0"/>
          <a:chOff x="0" y="0"/>
          <a:chExt cx="0" cy="0"/>
        </a:xfrm>
      </p:grpSpPr>
      <p:sp>
        <p:nvSpPr>
          <p:cNvPr id="2" name="Freeform 2"/>
          <p:cNvSpPr/>
          <p:nvPr/>
        </p:nvSpPr>
        <p:spPr>
          <a:xfrm rot="4012508">
            <a:off x="4720029" y="-2923289"/>
            <a:ext cx="7797362" cy="10773557"/>
          </a:xfrm>
          <a:custGeom>
            <a:avLst/>
            <a:gdLst/>
            <a:ahLst/>
            <a:cxnLst/>
            <a:rect l="l" t="t" r="r" b="b"/>
            <a:pathLst>
              <a:path w="7797362" h="10773557">
                <a:moveTo>
                  <a:pt x="0" y="0"/>
                </a:moveTo>
                <a:lnTo>
                  <a:pt x="7797362" y="0"/>
                </a:lnTo>
                <a:lnTo>
                  <a:pt x="7797362" y="10773558"/>
                </a:lnTo>
                <a:lnTo>
                  <a:pt x="0" y="10773558"/>
                </a:lnTo>
                <a:lnTo>
                  <a:pt x="0" y="0"/>
                </a:lnTo>
                <a:close/>
              </a:path>
            </a:pathLst>
          </a:custGeom>
          <a:blipFill>
            <a:blip r:embed="rId2"/>
            <a:stretch>
              <a:fillRect/>
            </a:stretch>
          </a:blipFill>
        </p:spPr>
      </p:sp>
      <p:sp>
        <p:nvSpPr>
          <p:cNvPr id="3" name="Freeform 3"/>
          <p:cNvSpPr/>
          <p:nvPr/>
        </p:nvSpPr>
        <p:spPr>
          <a:xfrm rot="-1016524">
            <a:off x="15318971" y="6007371"/>
            <a:ext cx="5171958" cy="5451339"/>
          </a:xfrm>
          <a:custGeom>
            <a:avLst/>
            <a:gdLst/>
            <a:ahLst/>
            <a:cxnLst/>
            <a:rect l="l" t="t" r="r" b="b"/>
            <a:pathLst>
              <a:path w="5171958" h="5451339">
                <a:moveTo>
                  <a:pt x="0" y="0"/>
                </a:moveTo>
                <a:lnTo>
                  <a:pt x="5171958" y="0"/>
                </a:lnTo>
                <a:lnTo>
                  <a:pt x="5171958" y="5451339"/>
                </a:lnTo>
                <a:lnTo>
                  <a:pt x="0" y="5451339"/>
                </a:lnTo>
                <a:lnTo>
                  <a:pt x="0" y="0"/>
                </a:lnTo>
                <a:close/>
              </a:path>
            </a:pathLst>
          </a:custGeom>
          <a:blipFill>
            <a:blip r:embed="rId3"/>
            <a:stretch>
              <a:fillRect/>
            </a:stretch>
          </a:blipFill>
        </p:spPr>
      </p:sp>
      <p:sp>
        <p:nvSpPr>
          <p:cNvPr id="4" name="Freeform 4"/>
          <p:cNvSpPr/>
          <p:nvPr/>
        </p:nvSpPr>
        <p:spPr>
          <a:xfrm rot="-3560981" flipH="1" flipV="1">
            <a:off x="-1387696" y="5457880"/>
            <a:ext cx="5171958" cy="5451339"/>
          </a:xfrm>
          <a:custGeom>
            <a:avLst/>
            <a:gdLst/>
            <a:ahLst/>
            <a:cxnLst/>
            <a:rect l="l" t="t" r="r" b="b"/>
            <a:pathLst>
              <a:path w="5171958" h="5451339">
                <a:moveTo>
                  <a:pt x="5171958" y="5451339"/>
                </a:moveTo>
                <a:lnTo>
                  <a:pt x="0" y="5451339"/>
                </a:lnTo>
                <a:lnTo>
                  <a:pt x="0" y="0"/>
                </a:lnTo>
                <a:lnTo>
                  <a:pt x="5171958" y="0"/>
                </a:lnTo>
                <a:lnTo>
                  <a:pt x="5171958" y="5451339"/>
                </a:lnTo>
                <a:close/>
              </a:path>
            </a:pathLst>
          </a:custGeom>
          <a:blipFill>
            <a:blip r:embed="rId3"/>
            <a:stretch>
              <a:fillRect/>
            </a:stretch>
          </a:blipFill>
        </p:spPr>
      </p:sp>
      <p:grpSp>
        <p:nvGrpSpPr>
          <p:cNvPr id="5" name="Group 5"/>
          <p:cNvGrpSpPr>
            <a:grpSpLocks noChangeAspect="1"/>
          </p:cNvGrpSpPr>
          <p:nvPr/>
        </p:nvGrpSpPr>
        <p:grpSpPr>
          <a:xfrm>
            <a:off x="5362397" y="774515"/>
            <a:ext cx="7562071" cy="4455918"/>
            <a:chOff x="0" y="0"/>
            <a:chExt cx="8502650" cy="5010150"/>
          </a:xfrm>
          <a:blipFill dpi="0" rotWithShape="1">
            <a:blip r:embed="rId4">
              <a:extLst>
                <a:ext uri="{28A0092B-C50C-407E-A947-70E740481C1C}">
                  <a14:useLocalDpi xmlns:a14="http://schemas.microsoft.com/office/drawing/2010/main" val="0"/>
                </a:ext>
              </a:extLst>
            </a:blip>
            <a:srcRect/>
            <a:stretch>
              <a:fillRect/>
            </a:stretch>
          </a:blipFill>
        </p:grpSpPr>
        <p:sp>
          <p:nvSpPr>
            <p:cNvPr id="6" name="Freeform 6"/>
            <p:cNvSpPr/>
            <p:nvPr/>
          </p:nvSpPr>
          <p:spPr>
            <a:xfrm>
              <a:off x="15240" y="16510"/>
              <a:ext cx="8470900" cy="4977130"/>
            </a:xfrm>
            <a:custGeom>
              <a:avLst/>
              <a:gdLst/>
              <a:ahLst/>
              <a:cxnLst/>
              <a:rect l="l" t="t" r="r" b="b"/>
              <a:pathLst>
                <a:path w="8470900" h="4977130">
                  <a:moveTo>
                    <a:pt x="5982970" y="0"/>
                  </a:moveTo>
                  <a:cubicBezTo>
                    <a:pt x="5302250" y="0"/>
                    <a:pt x="5179060" y="716280"/>
                    <a:pt x="4236720" y="716280"/>
                  </a:cubicBezTo>
                  <a:cubicBezTo>
                    <a:pt x="3463290" y="716280"/>
                    <a:pt x="3171190" y="0"/>
                    <a:pt x="2490470" y="0"/>
                  </a:cubicBezTo>
                  <a:cubicBezTo>
                    <a:pt x="1115060" y="0"/>
                    <a:pt x="0" y="1113790"/>
                    <a:pt x="0" y="2487930"/>
                  </a:cubicBezTo>
                  <a:cubicBezTo>
                    <a:pt x="0" y="3862070"/>
                    <a:pt x="1113790" y="4977130"/>
                    <a:pt x="2489200" y="4977130"/>
                  </a:cubicBezTo>
                  <a:cubicBezTo>
                    <a:pt x="3169920" y="4977130"/>
                    <a:pt x="3293110" y="4260850"/>
                    <a:pt x="4235450" y="4260850"/>
                  </a:cubicBezTo>
                  <a:cubicBezTo>
                    <a:pt x="5008880" y="4260850"/>
                    <a:pt x="5300980" y="4977130"/>
                    <a:pt x="5981700" y="4977130"/>
                  </a:cubicBezTo>
                  <a:cubicBezTo>
                    <a:pt x="7355840" y="4977130"/>
                    <a:pt x="8470900" y="3863340"/>
                    <a:pt x="8470900" y="2487930"/>
                  </a:cubicBezTo>
                  <a:cubicBezTo>
                    <a:pt x="8470900" y="1112520"/>
                    <a:pt x="7357110" y="0"/>
                    <a:pt x="5982970" y="0"/>
                  </a:cubicBezTo>
                  <a:close/>
                </a:path>
              </a:pathLst>
            </a:custGeom>
            <a:grpFill/>
          </p:spPr>
        </p:sp>
        <p:sp>
          <p:nvSpPr>
            <p:cNvPr id="7" name="Freeform 7"/>
            <p:cNvSpPr/>
            <p:nvPr/>
          </p:nvSpPr>
          <p:spPr>
            <a:xfrm>
              <a:off x="0" y="0"/>
              <a:ext cx="8502650" cy="5010150"/>
            </a:xfrm>
            <a:custGeom>
              <a:avLst/>
              <a:gdLst/>
              <a:ahLst/>
              <a:cxnLst/>
              <a:rect l="l" t="t" r="r" b="b"/>
              <a:pathLst>
                <a:path w="8502650" h="5010150">
                  <a:moveTo>
                    <a:pt x="5998210" y="5010150"/>
                  </a:moveTo>
                  <a:cubicBezTo>
                    <a:pt x="5664200" y="5010150"/>
                    <a:pt x="5426710" y="4843780"/>
                    <a:pt x="5175250" y="4665980"/>
                  </a:cubicBezTo>
                  <a:cubicBezTo>
                    <a:pt x="4914900" y="4483100"/>
                    <a:pt x="4645660" y="4293870"/>
                    <a:pt x="4251960" y="4293870"/>
                  </a:cubicBezTo>
                  <a:cubicBezTo>
                    <a:pt x="3747770" y="4293870"/>
                    <a:pt x="3486150" y="4495800"/>
                    <a:pt x="3233420" y="4692650"/>
                  </a:cubicBezTo>
                  <a:cubicBezTo>
                    <a:pt x="3022600" y="4856480"/>
                    <a:pt x="2823210" y="5010150"/>
                    <a:pt x="2505710" y="5010150"/>
                  </a:cubicBezTo>
                  <a:cubicBezTo>
                    <a:pt x="1123950" y="5010150"/>
                    <a:pt x="0" y="3886200"/>
                    <a:pt x="0" y="2504440"/>
                  </a:cubicBezTo>
                  <a:cubicBezTo>
                    <a:pt x="0" y="1123950"/>
                    <a:pt x="1123950" y="0"/>
                    <a:pt x="2504440" y="0"/>
                  </a:cubicBezTo>
                  <a:cubicBezTo>
                    <a:pt x="2838450" y="0"/>
                    <a:pt x="3075940" y="166370"/>
                    <a:pt x="3327400" y="344170"/>
                  </a:cubicBezTo>
                  <a:cubicBezTo>
                    <a:pt x="3587750" y="527050"/>
                    <a:pt x="3856990" y="716280"/>
                    <a:pt x="4250690" y="716280"/>
                  </a:cubicBezTo>
                  <a:cubicBezTo>
                    <a:pt x="4754880" y="716280"/>
                    <a:pt x="5016500" y="514350"/>
                    <a:pt x="5269230" y="317500"/>
                  </a:cubicBezTo>
                  <a:cubicBezTo>
                    <a:pt x="5480050" y="153670"/>
                    <a:pt x="5679440" y="0"/>
                    <a:pt x="5996940" y="0"/>
                  </a:cubicBezTo>
                  <a:cubicBezTo>
                    <a:pt x="7378700" y="0"/>
                    <a:pt x="8502650" y="1123950"/>
                    <a:pt x="8502650" y="2504440"/>
                  </a:cubicBezTo>
                  <a:cubicBezTo>
                    <a:pt x="8502650" y="3886200"/>
                    <a:pt x="7378700" y="5010150"/>
                    <a:pt x="5998210" y="5010150"/>
                  </a:cubicBezTo>
                  <a:close/>
                  <a:moveTo>
                    <a:pt x="4250690" y="4262120"/>
                  </a:moveTo>
                  <a:cubicBezTo>
                    <a:pt x="4654550" y="4262120"/>
                    <a:pt x="4927600" y="4453890"/>
                    <a:pt x="5191760" y="4640580"/>
                  </a:cubicBezTo>
                  <a:cubicBezTo>
                    <a:pt x="5439410" y="4814570"/>
                    <a:pt x="5671820" y="4978400"/>
                    <a:pt x="5996940" y="4978400"/>
                  </a:cubicBezTo>
                  <a:cubicBezTo>
                    <a:pt x="7360920" y="4978400"/>
                    <a:pt x="8470900" y="3868420"/>
                    <a:pt x="8470900" y="2504440"/>
                  </a:cubicBezTo>
                  <a:cubicBezTo>
                    <a:pt x="8470900" y="1141730"/>
                    <a:pt x="7360920" y="31750"/>
                    <a:pt x="5998210" y="31750"/>
                  </a:cubicBezTo>
                  <a:cubicBezTo>
                    <a:pt x="5690870" y="31750"/>
                    <a:pt x="5496560" y="182880"/>
                    <a:pt x="5289550" y="342900"/>
                  </a:cubicBezTo>
                  <a:cubicBezTo>
                    <a:pt x="5044440" y="532130"/>
                    <a:pt x="4766310" y="748030"/>
                    <a:pt x="4251960" y="748030"/>
                  </a:cubicBezTo>
                  <a:cubicBezTo>
                    <a:pt x="3848100" y="748030"/>
                    <a:pt x="3575050" y="556260"/>
                    <a:pt x="3310890" y="369570"/>
                  </a:cubicBezTo>
                  <a:cubicBezTo>
                    <a:pt x="3063240" y="195580"/>
                    <a:pt x="2830830" y="31750"/>
                    <a:pt x="2505710" y="31750"/>
                  </a:cubicBezTo>
                  <a:cubicBezTo>
                    <a:pt x="1141730" y="31750"/>
                    <a:pt x="31750" y="1141730"/>
                    <a:pt x="31750" y="2504440"/>
                  </a:cubicBezTo>
                  <a:cubicBezTo>
                    <a:pt x="31750" y="3868420"/>
                    <a:pt x="1141730" y="4978400"/>
                    <a:pt x="2504440" y="4978400"/>
                  </a:cubicBezTo>
                  <a:cubicBezTo>
                    <a:pt x="2811780" y="4978400"/>
                    <a:pt x="3006090" y="4827270"/>
                    <a:pt x="3213100" y="4667250"/>
                  </a:cubicBezTo>
                  <a:cubicBezTo>
                    <a:pt x="3458210" y="4476750"/>
                    <a:pt x="3736340" y="4262120"/>
                    <a:pt x="4250690" y="4262120"/>
                  </a:cubicBezTo>
                  <a:close/>
                </a:path>
              </a:pathLst>
            </a:custGeom>
            <a:grpFill/>
          </p:spPr>
        </p:sp>
      </p:grpSp>
      <p:sp>
        <p:nvSpPr>
          <p:cNvPr id="14" name="TextBox 8"/>
          <p:cNvSpPr txBox="1"/>
          <p:nvPr/>
        </p:nvSpPr>
        <p:spPr>
          <a:xfrm>
            <a:off x="3889202" y="5002191"/>
            <a:ext cx="11506200" cy="984885"/>
          </a:xfrm>
          <a:prstGeom prst="rect">
            <a:avLst/>
          </a:prstGeom>
        </p:spPr>
        <p:txBody>
          <a:bodyPr wrap="square" lIns="0" tIns="0" rIns="0" bIns="0" rtlCol="0" anchor="t">
            <a:spAutoFit/>
          </a:bodyPr>
          <a:lstStyle/>
          <a:p>
            <a:pPr>
              <a:lnSpc>
                <a:spcPct val="200000"/>
              </a:lnSpc>
            </a:pPr>
            <a:r>
              <a:rPr lang="en-US" sz="3200" dirty="0">
                <a:solidFill>
                  <a:schemeClr val="bg1"/>
                </a:solidFill>
                <a:latin typeface="Safira March" panose="020B0604020202020204" charset="0"/>
              </a:rPr>
              <a:t>Welcome to the Amazon Forest</a:t>
            </a:r>
          </a:p>
        </p:txBody>
      </p:sp>
      <p:sp>
        <p:nvSpPr>
          <p:cNvPr id="16" name="TextBox 10"/>
          <p:cNvSpPr txBox="1"/>
          <p:nvPr/>
        </p:nvSpPr>
        <p:spPr>
          <a:xfrm>
            <a:off x="3205660" y="6278769"/>
            <a:ext cx="11875547" cy="2872581"/>
          </a:xfrm>
          <a:prstGeom prst="rect">
            <a:avLst/>
          </a:prstGeom>
        </p:spPr>
        <p:txBody>
          <a:bodyPr wrap="square" lIns="0" tIns="0" rIns="0" bIns="0" rtlCol="0" anchor="t">
            <a:spAutoFit/>
          </a:bodyPr>
          <a:lstStyle/>
          <a:p>
            <a:pPr algn="ctr">
              <a:lnSpc>
                <a:spcPts val="3220"/>
              </a:lnSpc>
            </a:pPr>
            <a:r>
              <a:rPr lang="en-US" sz="2300" dirty="0">
                <a:solidFill>
                  <a:srgbClr val="FFFFFF"/>
                </a:solidFill>
                <a:latin typeface="Montserrat"/>
              </a:rPr>
              <a:t>Welcome to the Amazon Forest, a vast and diverse ecosystem that is home to millions of species of plants and animals. It covers an area of over 6 million square kilometers across nine countries in South America, making it the largest rainforest in the </a:t>
            </a:r>
            <a:r>
              <a:rPr lang="en-US" sz="2300" dirty="0" err="1">
                <a:solidFill>
                  <a:srgbClr val="FFFFFF"/>
                </a:solidFill>
                <a:latin typeface="Montserrat"/>
              </a:rPr>
              <a:t>world.The</a:t>
            </a:r>
            <a:r>
              <a:rPr lang="en-US" sz="2300" dirty="0">
                <a:solidFill>
                  <a:srgbClr val="FFFFFF"/>
                </a:solidFill>
                <a:latin typeface="Montserrat"/>
              </a:rPr>
              <a:t> Amazon Forest is not only home to incredible biodiversity, but also plays a crucial role in regulating the global climate. It produces 20% of the world's oxygen and absorbs billions of tons of carbon dioxide each year. Its importance cannot be overstated.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E4F4F"/>
        </a:solidFill>
        <a:effectLst/>
      </p:bgPr>
    </p:bg>
    <p:spTree>
      <p:nvGrpSpPr>
        <p:cNvPr id="1" name=""/>
        <p:cNvGrpSpPr/>
        <p:nvPr/>
      </p:nvGrpSpPr>
      <p:grpSpPr>
        <a:xfrm>
          <a:off x="0" y="0"/>
          <a:ext cx="0" cy="0"/>
          <a:chOff x="0" y="0"/>
          <a:chExt cx="0" cy="0"/>
        </a:xfrm>
      </p:grpSpPr>
      <p:sp>
        <p:nvSpPr>
          <p:cNvPr id="2" name="Freeform 2"/>
          <p:cNvSpPr/>
          <p:nvPr/>
        </p:nvSpPr>
        <p:spPr>
          <a:xfrm>
            <a:off x="-1369019" y="-1969536"/>
            <a:ext cx="9568387" cy="12800517"/>
          </a:xfrm>
          <a:custGeom>
            <a:avLst/>
            <a:gdLst/>
            <a:ahLst/>
            <a:cxnLst/>
            <a:rect l="l" t="t" r="r" b="b"/>
            <a:pathLst>
              <a:path w="9568387" h="12800517">
                <a:moveTo>
                  <a:pt x="0" y="0"/>
                </a:moveTo>
                <a:lnTo>
                  <a:pt x="9568387" y="0"/>
                </a:lnTo>
                <a:lnTo>
                  <a:pt x="9568387" y="12800517"/>
                </a:lnTo>
                <a:lnTo>
                  <a:pt x="0" y="12800517"/>
                </a:lnTo>
                <a:lnTo>
                  <a:pt x="0" y="0"/>
                </a:lnTo>
                <a:close/>
              </a:path>
            </a:pathLst>
          </a:custGeom>
          <a:blipFill>
            <a:blip r:embed="rId3"/>
            <a:stretch>
              <a:fillRect/>
            </a:stretch>
          </a:blipFill>
        </p:spPr>
      </p:sp>
      <p:grpSp>
        <p:nvGrpSpPr>
          <p:cNvPr id="3" name="Group 3"/>
          <p:cNvGrpSpPr>
            <a:grpSpLocks noChangeAspect="1"/>
          </p:cNvGrpSpPr>
          <p:nvPr/>
        </p:nvGrpSpPr>
        <p:grpSpPr>
          <a:xfrm>
            <a:off x="457200" y="1869244"/>
            <a:ext cx="8657511" cy="7236656"/>
            <a:chOff x="0" y="0"/>
            <a:chExt cx="4983480" cy="4165600"/>
          </a:xfrm>
          <a:blipFill dpi="0" rotWithShape="1">
            <a:blip r:embed="rId4">
              <a:extLst>
                <a:ext uri="{28A0092B-C50C-407E-A947-70E740481C1C}">
                  <a14:useLocalDpi xmlns:a14="http://schemas.microsoft.com/office/drawing/2010/main" val="0"/>
                </a:ext>
              </a:extLst>
            </a:blip>
            <a:srcRect/>
            <a:stretch>
              <a:fillRect/>
            </a:stretch>
          </a:blipFill>
        </p:grpSpPr>
        <p:sp>
          <p:nvSpPr>
            <p:cNvPr id="4" name="Freeform 4"/>
            <p:cNvSpPr/>
            <p:nvPr/>
          </p:nvSpPr>
          <p:spPr>
            <a:xfrm>
              <a:off x="0" y="0"/>
              <a:ext cx="4983480" cy="4165600"/>
            </a:xfrm>
            <a:custGeom>
              <a:avLst/>
              <a:gdLst/>
              <a:ahLst/>
              <a:cxnLst/>
              <a:rect l="l" t="t" r="r" b="b"/>
              <a:pathLst>
                <a:path w="4983480" h="4165600">
                  <a:moveTo>
                    <a:pt x="4537710" y="1230630"/>
                  </a:moveTo>
                  <a:cubicBezTo>
                    <a:pt x="4786630" y="1244600"/>
                    <a:pt x="4983480" y="1416050"/>
                    <a:pt x="4980940" y="1680210"/>
                  </a:cubicBezTo>
                  <a:cubicBezTo>
                    <a:pt x="4978400" y="1931670"/>
                    <a:pt x="4773930" y="2134870"/>
                    <a:pt x="4521200" y="2134870"/>
                  </a:cubicBezTo>
                  <a:cubicBezTo>
                    <a:pt x="4309109" y="2160270"/>
                    <a:pt x="3896359" y="2302510"/>
                    <a:pt x="4067809" y="2602230"/>
                  </a:cubicBezTo>
                  <a:cubicBezTo>
                    <a:pt x="4150359" y="2747010"/>
                    <a:pt x="4258309" y="2820670"/>
                    <a:pt x="4262119" y="3002280"/>
                  </a:cubicBezTo>
                  <a:cubicBezTo>
                    <a:pt x="4268469" y="3300730"/>
                    <a:pt x="3977639" y="3577590"/>
                    <a:pt x="3675379" y="3503930"/>
                  </a:cubicBezTo>
                  <a:cubicBezTo>
                    <a:pt x="3590289" y="3483610"/>
                    <a:pt x="3510279" y="3441700"/>
                    <a:pt x="3430269" y="3408680"/>
                  </a:cubicBezTo>
                  <a:cubicBezTo>
                    <a:pt x="3075939" y="3260090"/>
                    <a:pt x="2683509" y="3318510"/>
                    <a:pt x="2367279" y="3531870"/>
                  </a:cubicBezTo>
                  <a:cubicBezTo>
                    <a:pt x="2100579" y="3710941"/>
                    <a:pt x="1904999" y="3990341"/>
                    <a:pt x="1581149" y="4075430"/>
                  </a:cubicBezTo>
                  <a:cubicBezTo>
                    <a:pt x="1236979" y="4165600"/>
                    <a:pt x="855979" y="4089400"/>
                    <a:pt x="582929" y="3858260"/>
                  </a:cubicBezTo>
                  <a:cubicBezTo>
                    <a:pt x="349249" y="3657600"/>
                    <a:pt x="199389" y="3355340"/>
                    <a:pt x="201929" y="3048000"/>
                  </a:cubicBezTo>
                  <a:cubicBezTo>
                    <a:pt x="204469" y="2724150"/>
                    <a:pt x="365759" y="2429510"/>
                    <a:pt x="425449" y="2115820"/>
                  </a:cubicBezTo>
                  <a:cubicBezTo>
                    <a:pt x="459739" y="1931670"/>
                    <a:pt x="459739" y="1732280"/>
                    <a:pt x="393699"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grpFill/>
          </p:spPr>
        </p:sp>
      </p:grpSp>
      <p:sp>
        <p:nvSpPr>
          <p:cNvPr id="5" name="Freeform 5"/>
          <p:cNvSpPr/>
          <p:nvPr/>
        </p:nvSpPr>
        <p:spPr>
          <a:xfrm>
            <a:off x="12908228" y="5266624"/>
            <a:ext cx="7303770" cy="8229600"/>
          </a:xfrm>
          <a:custGeom>
            <a:avLst/>
            <a:gdLst/>
            <a:ahLst/>
            <a:cxnLst/>
            <a:rect l="l" t="t" r="r" b="b"/>
            <a:pathLst>
              <a:path w="7303770" h="8229600">
                <a:moveTo>
                  <a:pt x="0" y="0"/>
                </a:moveTo>
                <a:lnTo>
                  <a:pt x="7303770" y="0"/>
                </a:lnTo>
                <a:lnTo>
                  <a:pt x="7303770" y="8229600"/>
                </a:lnTo>
                <a:lnTo>
                  <a:pt x="0" y="8229600"/>
                </a:lnTo>
                <a:lnTo>
                  <a:pt x="0" y="0"/>
                </a:lnTo>
                <a:close/>
              </a:path>
            </a:pathLst>
          </a:custGeom>
          <a:blipFill>
            <a:blip r:embed="rId5"/>
            <a:stretch>
              <a:fillRect/>
            </a:stretch>
          </a:blipFill>
        </p:spPr>
      </p:sp>
      <p:sp>
        <p:nvSpPr>
          <p:cNvPr id="6" name="AutoShape 6"/>
          <p:cNvSpPr/>
          <p:nvPr/>
        </p:nvSpPr>
        <p:spPr>
          <a:xfrm>
            <a:off x="9555827" y="3424084"/>
            <a:ext cx="6492240" cy="0"/>
          </a:xfrm>
          <a:prstGeom prst="line">
            <a:avLst/>
          </a:prstGeom>
          <a:ln w="28575" cap="rnd">
            <a:solidFill>
              <a:srgbClr val="FFFFFF"/>
            </a:solidFill>
            <a:prstDash val="solid"/>
            <a:headEnd type="none" w="sm" len="sm"/>
            <a:tailEnd type="none" w="sm" len="sm"/>
          </a:ln>
        </p:spPr>
      </p:sp>
      <p:sp>
        <p:nvSpPr>
          <p:cNvPr id="7" name="AutoShape 7"/>
          <p:cNvSpPr/>
          <p:nvPr/>
        </p:nvSpPr>
        <p:spPr>
          <a:xfrm>
            <a:off x="9555827" y="9105900"/>
            <a:ext cx="6492240" cy="0"/>
          </a:xfrm>
          <a:prstGeom prst="line">
            <a:avLst/>
          </a:prstGeom>
          <a:ln w="28575" cap="rnd">
            <a:solidFill>
              <a:srgbClr val="FFFFFF"/>
            </a:solidFill>
            <a:prstDash val="solid"/>
            <a:headEnd type="none" w="sm" len="sm"/>
            <a:tailEnd type="none" w="sm" len="sm"/>
          </a:ln>
        </p:spPr>
      </p:sp>
      <p:sp>
        <p:nvSpPr>
          <p:cNvPr id="8" name="TextBox 8"/>
          <p:cNvSpPr txBox="1"/>
          <p:nvPr/>
        </p:nvSpPr>
        <p:spPr>
          <a:xfrm>
            <a:off x="9523170" y="907144"/>
            <a:ext cx="8366109" cy="1846659"/>
          </a:xfrm>
          <a:prstGeom prst="rect">
            <a:avLst/>
          </a:prstGeom>
        </p:spPr>
        <p:txBody>
          <a:bodyPr lIns="0" tIns="0" rIns="0" bIns="0" rtlCol="0" anchor="t">
            <a:spAutoFit/>
          </a:bodyPr>
          <a:lstStyle/>
          <a:p>
            <a:pPr>
              <a:lnSpc>
                <a:spcPct val="200000"/>
              </a:lnSpc>
            </a:pPr>
            <a:r>
              <a:rPr lang="en-US" sz="3200" dirty="0" smtClean="0">
                <a:solidFill>
                  <a:schemeClr val="bg1"/>
                </a:solidFill>
                <a:latin typeface="Safira March" panose="020B0604020202020204" charset="0"/>
              </a:rPr>
              <a:t>The </a:t>
            </a:r>
            <a:r>
              <a:rPr lang="en-US" sz="3200" dirty="0">
                <a:solidFill>
                  <a:schemeClr val="bg1"/>
                </a:solidFill>
                <a:latin typeface="Safira March" panose="020B0604020202020204" charset="0"/>
              </a:rPr>
              <a:t>Amazon Forest: </a:t>
            </a:r>
            <a:endParaRPr lang="en-US" sz="3200" dirty="0" smtClean="0">
              <a:solidFill>
                <a:schemeClr val="bg1"/>
              </a:solidFill>
              <a:latin typeface="Safira March" panose="020B0604020202020204" charset="0"/>
            </a:endParaRPr>
          </a:p>
          <a:p>
            <a:pPr>
              <a:lnSpc>
                <a:spcPct val="200000"/>
              </a:lnSpc>
            </a:pPr>
            <a:r>
              <a:rPr lang="en-US" sz="3200" dirty="0" smtClean="0">
                <a:solidFill>
                  <a:schemeClr val="bg1"/>
                </a:solidFill>
                <a:latin typeface="Safira March" panose="020B0604020202020204" charset="0"/>
              </a:rPr>
              <a:t>A </a:t>
            </a:r>
            <a:r>
              <a:rPr lang="en-US" sz="3200" dirty="0">
                <a:solidFill>
                  <a:schemeClr val="bg1"/>
                </a:solidFill>
                <a:latin typeface="Safira March" panose="020B0604020202020204" charset="0"/>
              </a:rPr>
              <a:t>Natural Wonder</a:t>
            </a:r>
          </a:p>
        </p:txBody>
      </p:sp>
      <p:sp>
        <p:nvSpPr>
          <p:cNvPr id="10" name="TextBox 10"/>
          <p:cNvSpPr txBox="1"/>
          <p:nvPr/>
        </p:nvSpPr>
        <p:spPr>
          <a:xfrm>
            <a:off x="9555827" y="3610102"/>
            <a:ext cx="6492240" cy="5305107"/>
          </a:xfrm>
          <a:prstGeom prst="rect">
            <a:avLst/>
          </a:prstGeom>
        </p:spPr>
        <p:txBody>
          <a:bodyPr lIns="0" tIns="0" rIns="0" bIns="0" rtlCol="0" anchor="t">
            <a:spAutoFit/>
          </a:bodyPr>
          <a:lstStyle/>
          <a:p>
            <a:pPr>
              <a:lnSpc>
                <a:spcPts val="3220"/>
              </a:lnSpc>
            </a:pPr>
            <a:r>
              <a:rPr lang="en-US" sz="2300" dirty="0">
                <a:solidFill>
                  <a:srgbClr val="FFFFFF"/>
                </a:solidFill>
                <a:latin typeface="Montserrat"/>
              </a:rPr>
              <a:t>The Amazon Forest is truly a natural wonder. It is home to more than 30,000 plant species, 2.5 million insect species, and over 2,000 species of birds and mammals. The sheer diversity of life in the Amazon is awe-inspiring.</a:t>
            </a:r>
          </a:p>
          <a:p>
            <a:pPr>
              <a:lnSpc>
                <a:spcPts val="3220"/>
              </a:lnSpc>
            </a:pPr>
            <a:r>
              <a:rPr lang="en-US" sz="2300" dirty="0">
                <a:solidFill>
                  <a:srgbClr val="FFFFFF"/>
                </a:solidFill>
                <a:latin typeface="Montserrat"/>
              </a:rPr>
              <a:t>In addition to its incredible biodiversity, the Amazon Forest is also known for its unique features such as the Amazon River, which is the largest river in the world by volume, and the canopy layer, which is home to a whole other world of plants and animals.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E4F4F"/>
        </a:solidFill>
        <a:effectLst/>
      </p:bgPr>
    </p:bg>
    <p:spTree>
      <p:nvGrpSpPr>
        <p:cNvPr id="1" name=""/>
        <p:cNvGrpSpPr/>
        <p:nvPr/>
      </p:nvGrpSpPr>
      <p:grpSpPr>
        <a:xfrm>
          <a:off x="0" y="0"/>
          <a:ext cx="0" cy="0"/>
          <a:chOff x="0" y="0"/>
          <a:chExt cx="0" cy="0"/>
        </a:xfrm>
      </p:grpSpPr>
      <p:sp>
        <p:nvSpPr>
          <p:cNvPr id="2" name="Freeform 2"/>
          <p:cNvSpPr/>
          <p:nvPr/>
        </p:nvSpPr>
        <p:spPr>
          <a:xfrm>
            <a:off x="8787083" y="-4450834"/>
            <a:ext cx="11948603" cy="8229600"/>
          </a:xfrm>
          <a:custGeom>
            <a:avLst/>
            <a:gdLst/>
            <a:ahLst/>
            <a:cxnLst/>
            <a:rect l="l" t="t" r="r" b="b"/>
            <a:pathLst>
              <a:path w="11948603" h="8229600">
                <a:moveTo>
                  <a:pt x="0" y="0"/>
                </a:moveTo>
                <a:lnTo>
                  <a:pt x="11948603" y="0"/>
                </a:lnTo>
                <a:lnTo>
                  <a:pt x="11948603" y="8229600"/>
                </a:lnTo>
                <a:lnTo>
                  <a:pt x="0" y="8229600"/>
                </a:lnTo>
                <a:lnTo>
                  <a:pt x="0" y="0"/>
                </a:lnTo>
                <a:close/>
              </a:path>
            </a:pathLst>
          </a:custGeom>
          <a:blipFill>
            <a:blip r:embed="rId2"/>
            <a:stretch>
              <a:fillRect/>
            </a:stretch>
          </a:blipFill>
        </p:spPr>
      </p:sp>
      <p:sp>
        <p:nvSpPr>
          <p:cNvPr id="3" name="Freeform 3"/>
          <p:cNvSpPr/>
          <p:nvPr/>
        </p:nvSpPr>
        <p:spPr>
          <a:xfrm rot="-10633920">
            <a:off x="10170512" y="2697136"/>
            <a:ext cx="11256278" cy="9244218"/>
          </a:xfrm>
          <a:custGeom>
            <a:avLst/>
            <a:gdLst/>
            <a:ahLst/>
            <a:cxnLst/>
            <a:rect l="l" t="t" r="r" b="b"/>
            <a:pathLst>
              <a:path w="11256278" h="9244218">
                <a:moveTo>
                  <a:pt x="0" y="0"/>
                </a:moveTo>
                <a:lnTo>
                  <a:pt x="11256278" y="0"/>
                </a:lnTo>
                <a:lnTo>
                  <a:pt x="11256278" y="9244218"/>
                </a:lnTo>
                <a:lnTo>
                  <a:pt x="0" y="9244218"/>
                </a:lnTo>
                <a:lnTo>
                  <a:pt x="0" y="0"/>
                </a:lnTo>
                <a:close/>
              </a:path>
            </a:pathLst>
          </a:custGeom>
          <a:blipFill>
            <a:blip r:embed="rId3"/>
            <a:stretch>
              <a:fillRect/>
            </a:stretch>
          </a:blipFill>
        </p:spPr>
      </p:sp>
      <p:grpSp>
        <p:nvGrpSpPr>
          <p:cNvPr id="4" name="Group 4"/>
          <p:cNvGrpSpPr>
            <a:grpSpLocks noChangeAspect="1"/>
          </p:cNvGrpSpPr>
          <p:nvPr/>
        </p:nvGrpSpPr>
        <p:grpSpPr>
          <a:xfrm>
            <a:off x="9080276" y="419100"/>
            <a:ext cx="8284134" cy="9552821"/>
            <a:chOff x="-36830" y="-113030"/>
            <a:chExt cx="3351530" cy="4754880"/>
          </a:xfrm>
          <a:blipFill dpi="0" rotWithShape="1">
            <a:blip r:embed="rId4">
              <a:extLst>
                <a:ext uri="{28A0092B-C50C-407E-A947-70E740481C1C}">
                  <a14:useLocalDpi xmlns:a14="http://schemas.microsoft.com/office/drawing/2010/main" val="0"/>
                </a:ext>
              </a:extLst>
            </a:blip>
            <a:srcRect/>
            <a:stretch>
              <a:fillRect/>
            </a:stretch>
          </a:blipFill>
        </p:grpSpPr>
        <p:sp>
          <p:nvSpPr>
            <p:cNvPr id="5" name="Freeform 5"/>
            <p:cNvSpPr/>
            <p:nvPr/>
          </p:nvSpPr>
          <p:spPr>
            <a:xfrm>
              <a:off x="-36830" y="-113030"/>
              <a:ext cx="3351530" cy="4754880"/>
            </a:xfrm>
            <a:custGeom>
              <a:avLst/>
              <a:gdLst/>
              <a:ahLst/>
              <a:cxnLst/>
              <a:rect l="l" t="t" r="r" b="b"/>
              <a:pathLst>
                <a:path w="3351530" h="4754880">
                  <a:moveTo>
                    <a:pt x="3351530" y="2602230"/>
                  </a:moveTo>
                  <a:cubicBezTo>
                    <a:pt x="3351530" y="2837180"/>
                    <a:pt x="3218180" y="3070860"/>
                    <a:pt x="2955290" y="3163570"/>
                  </a:cubicBezTo>
                  <a:cubicBezTo>
                    <a:pt x="2592070" y="3293110"/>
                    <a:pt x="2547620" y="3620770"/>
                    <a:pt x="2589530" y="3953510"/>
                  </a:cubicBezTo>
                  <a:cubicBezTo>
                    <a:pt x="2645410" y="4399280"/>
                    <a:pt x="2184400" y="4754880"/>
                    <a:pt x="1771650" y="4575810"/>
                  </a:cubicBezTo>
                  <a:cubicBezTo>
                    <a:pt x="1681480" y="4536440"/>
                    <a:pt x="1595120" y="4485640"/>
                    <a:pt x="1497330" y="4470400"/>
                  </a:cubicBezTo>
                  <a:cubicBezTo>
                    <a:pt x="1374140" y="4450080"/>
                    <a:pt x="1245870" y="4479290"/>
                    <a:pt x="1121410" y="4460240"/>
                  </a:cubicBezTo>
                  <a:cubicBezTo>
                    <a:pt x="687070" y="4391660"/>
                    <a:pt x="351790" y="4328160"/>
                    <a:pt x="154940" y="3891280"/>
                  </a:cubicBezTo>
                  <a:cubicBezTo>
                    <a:pt x="0" y="3548380"/>
                    <a:pt x="13970" y="3124200"/>
                    <a:pt x="252730" y="2821940"/>
                  </a:cubicBezTo>
                  <a:cubicBezTo>
                    <a:pt x="384810" y="2658111"/>
                    <a:pt x="450850" y="2442211"/>
                    <a:pt x="450850" y="2221230"/>
                  </a:cubicBezTo>
                  <a:cubicBezTo>
                    <a:pt x="450850" y="1993900"/>
                    <a:pt x="382270" y="1760220"/>
                    <a:pt x="243840" y="1569720"/>
                  </a:cubicBezTo>
                  <a:cubicBezTo>
                    <a:pt x="100330" y="1369060"/>
                    <a:pt x="36830" y="1141730"/>
                    <a:pt x="36830" y="924560"/>
                  </a:cubicBezTo>
                  <a:cubicBezTo>
                    <a:pt x="36830" y="688340"/>
                    <a:pt x="143510" y="400050"/>
                    <a:pt x="314960" y="231140"/>
                  </a:cubicBezTo>
                  <a:cubicBezTo>
                    <a:pt x="551180" y="0"/>
                    <a:pt x="885190" y="137160"/>
                    <a:pt x="1047750" y="391160"/>
                  </a:cubicBezTo>
                  <a:cubicBezTo>
                    <a:pt x="1168400" y="581660"/>
                    <a:pt x="1416050" y="709930"/>
                    <a:pt x="1642110" y="659130"/>
                  </a:cubicBezTo>
                  <a:cubicBezTo>
                    <a:pt x="1723390" y="641350"/>
                    <a:pt x="1799590" y="608330"/>
                    <a:pt x="1877060" y="580390"/>
                  </a:cubicBezTo>
                  <a:cubicBezTo>
                    <a:pt x="2180590" y="472440"/>
                    <a:pt x="2548890" y="610870"/>
                    <a:pt x="2668270" y="919480"/>
                  </a:cubicBezTo>
                  <a:cubicBezTo>
                    <a:pt x="2739390" y="1103630"/>
                    <a:pt x="2664460" y="1231900"/>
                    <a:pt x="2644140" y="1412240"/>
                  </a:cubicBezTo>
                  <a:cubicBezTo>
                    <a:pt x="2613660" y="1678940"/>
                    <a:pt x="2744470" y="1948180"/>
                    <a:pt x="2994660" y="2057400"/>
                  </a:cubicBezTo>
                  <a:cubicBezTo>
                    <a:pt x="3233420" y="2161540"/>
                    <a:pt x="3351530" y="2382520"/>
                    <a:pt x="3351530" y="2602230"/>
                  </a:cubicBezTo>
                  <a:close/>
                </a:path>
              </a:pathLst>
            </a:custGeom>
            <a:grpFill/>
          </p:spPr>
        </p:sp>
      </p:grpSp>
      <p:sp>
        <p:nvSpPr>
          <p:cNvPr id="6" name="TextBox 6"/>
          <p:cNvSpPr txBox="1"/>
          <p:nvPr/>
        </p:nvSpPr>
        <p:spPr>
          <a:xfrm>
            <a:off x="1376541" y="866928"/>
            <a:ext cx="8577327" cy="1846659"/>
          </a:xfrm>
          <a:prstGeom prst="rect">
            <a:avLst/>
          </a:prstGeom>
        </p:spPr>
        <p:txBody>
          <a:bodyPr lIns="0" tIns="0" rIns="0" bIns="0" rtlCol="0" anchor="t">
            <a:spAutoFit/>
          </a:bodyPr>
          <a:lstStyle/>
          <a:p>
            <a:pPr>
              <a:lnSpc>
                <a:spcPct val="200000"/>
              </a:lnSpc>
            </a:pPr>
            <a:r>
              <a:rPr lang="en-US" sz="3200" dirty="0">
                <a:solidFill>
                  <a:schemeClr val="bg1"/>
                </a:solidFill>
                <a:latin typeface="Safira March" panose="020B0604020202020204" charset="0"/>
              </a:rPr>
              <a:t>The Threats to the Amazon Forest</a:t>
            </a:r>
          </a:p>
        </p:txBody>
      </p:sp>
      <p:sp>
        <p:nvSpPr>
          <p:cNvPr id="7" name="AutoShape 7"/>
          <p:cNvSpPr/>
          <p:nvPr/>
        </p:nvSpPr>
        <p:spPr>
          <a:xfrm>
            <a:off x="1376541" y="3390900"/>
            <a:ext cx="6492240" cy="0"/>
          </a:xfrm>
          <a:prstGeom prst="line">
            <a:avLst/>
          </a:prstGeom>
          <a:ln w="28575" cap="rnd">
            <a:solidFill>
              <a:srgbClr val="FFFFFF"/>
            </a:solidFill>
            <a:prstDash val="solid"/>
            <a:headEnd type="none" w="sm" len="sm"/>
            <a:tailEnd type="none" w="sm" len="sm"/>
          </a:ln>
        </p:spPr>
      </p:sp>
      <p:sp>
        <p:nvSpPr>
          <p:cNvPr id="8" name="AutoShape 8"/>
          <p:cNvSpPr/>
          <p:nvPr/>
        </p:nvSpPr>
        <p:spPr>
          <a:xfrm>
            <a:off x="1376541" y="8648700"/>
            <a:ext cx="6492240" cy="0"/>
          </a:xfrm>
          <a:prstGeom prst="line">
            <a:avLst/>
          </a:prstGeom>
          <a:ln w="28575" cap="rnd">
            <a:solidFill>
              <a:srgbClr val="FFFFFF"/>
            </a:solidFill>
            <a:prstDash val="solid"/>
            <a:headEnd type="none" w="sm" len="sm"/>
            <a:tailEnd type="none" w="sm" len="sm"/>
          </a:ln>
        </p:spPr>
      </p:sp>
      <p:sp>
        <p:nvSpPr>
          <p:cNvPr id="10" name="TextBox 10"/>
          <p:cNvSpPr txBox="1"/>
          <p:nvPr/>
        </p:nvSpPr>
        <p:spPr>
          <a:xfrm>
            <a:off x="1366659" y="3557252"/>
            <a:ext cx="6492240" cy="4885183"/>
          </a:xfrm>
          <a:prstGeom prst="rect">
            <a:avLst/>
          </a:prstGeom>
        </p:spPr>
        <p:txBody>
          <a:bodyPr lIns="0" tIns="0" rIns="0" bIns="0" rtlCol="0" anchor="t">
            <a:spAutoFit/>
          </a:bodyPr>
          <a:lstStyle>
            <a:defPPr>
              <a:defRPr lang="en-US"/>
            </a:defPPr>
            <a:lvl1pPr>
              <a:defRPr sz="2000"/>
            </a:lvl1pPr>
          </a:lstStyle>
          <a:p>
            <a:pPr>
              <a:lnSpc>
                <a:spcPts val="3220"/>
              </a:lnSpc>
            </a:pPr>
            <a:r>
              <a:rPr lang="en-US" dirty="0">
                <a:solidFill>
                  <a:srgbClr val="FFFFFF"/>
                </a:solidFill>
                <a:latin typeface="Montserrat"/>
              </a:rPr>
              <a:t>Unfortunately, the Amazon Forest is under threat from a variety of sources. Deforestation is a major issue, with large areas of the forest being cleared for agriculture and logging. Mining and oil exploration also pose a threat to the Amazon's delicate ecosystem.</a:t>
            </a:r>
          </a:p>
          <a:p>
            <a:pPr>
              <a:lnSpc>
                <a:spcPts val="3220"/>
              </a:lnSpc>
            </a:pPr>
            <a:r>
              <a:rPr lang="en-US" dirty="0">
                <a:solidFill>
                  <a:srgbClr val="FFFFFF"/>
                </a:solidFill>
                <a:latin typeface="Montserrat"/>
              </a:rPr>
              <a:t>Climate change is another major threat to the Amazon Forest. Rising temperatures and changing rainfall patterns are already having an impact on the region, and if left unchecked, could have devastating consequences for the entire planet.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E4F4F"/>
        </a:solidFill>
        <a:effectLst/>
      </p:bgPr>
    </p:bg>
    <p:spTree>
      <p:nvGrpSpPr>
        <p:cNvPr id="1" name=""/>
        <p:cNvGrpSpPr/>
        <p:nvPr/>
      </p:nvGrpSpPr>
      <p:grpSpPr>
        <a:xfrm>
          <a:off x="0" y="0"/>
          <a:ext cx="0" cy="0"/>
          <a:chOff x="0" y="0"/>
          <a:chExt cx="0" cy="0"/>
        </a:xfrm>
      </p:grpSpPr>
      <p:sp>
        <p:nvSpPr>
          <p:cNvPr id="10" name="Freeform 10"/>
          <p:cNvSpPr/>
          <p:nvPr/>
        </p:nvSpPr>
        <p:spPr>
          <a:xfrm rot="-7861773">
            <a:off x="14508195" y="4027025"/>
            <a:ext cx="5030343" cy="8229600"/>
          </a:xfrm>
          <a:custGeom>
            <a:avLst/>
            <a:gdLst/>
            <a:ahLst/>
            <a:cxnLst/>
            <a:rect l="l" t="t" r="r" b="b"/>
            <a:pathLst>
              <a:path w="5030343" h="8229600">
                <a:moveTo>
                  <a:pt x="0" y="0"/>
                </a:moveTo>
                <a:lnTo>
                  <a:pt x="5030343" y="0"/>
                </a:lnTo>
                <a:lnTo>
                  <a:pt x="5030343" y="8229600"/>
                </a:lnTo>
                <a:lnTo>
                  <a:pt x="0" y="8229600"/>
                </a:lnTo>
                <a:lnTo>
                  <a:pt x="0" y="0"/>
                </a:lnTo>
                <a:close/>
              </a:path>
            </a:pathLst>
          </a:custGeom>
          <a:blipFill>
            <a:blip r:embed="rId2"/>
            <a:stretch>
              <a:fillRect/>
            </a:stretch>
          </a:blipFill>
        </p:spPr>
      </p:sp>
      <p:sp>
        <p:nvSpPr>
          <p:cNvPr id="9" name="Freeform 9"/>
          <p:cNvSpPr/>
          <p:nvPr/>
        </p:nvSpPr>
        <p:spPr>
          <a:xfrm>
            <a:off x="-1676400" y="-3924300"/>
            <a:ext cx="7807833" cy="8229600"/>
          </a:xfrm>
          <a:custGeom>
            <a:avLst/>
            <a:gdLst/>
            <a:ahLst/>
            <a:cxnLst/>
            <a:rect l="l" t="t" r="r" b="b"/>
            <a:pathLst>
              <a:path w="7807833" h="8229600">
                <a:moveTo>
                  <a:pt x="0" y="0"/>
                </a:moveTo>
                <a:lnTo>
                  <a:pt x="7807832" y="0"/>
                </a:lnTo>
                <a:lnTo>
                  <a:pt x="7807832" y="8229600"/>
                </a:lnTo>
                <a:lnTo>
                  <a:pt x="0" y="8229600"/>
                </a:lnTo>
                <a:lnTo>
                  <a:pt x="0" y="0"/>
                </a:lnTo>
                <a:close/>
              </a:path>
            </a:pathLst>
          </a:custGeom>
          <a:blipFill>
            <a:blip r:embed="rId3"/>
            <a:stretch>
              <a:fillRect/>
            </a:stretch>
          </a:blipFill>
        </p:spPr>
      </p:sp>
      <p:sp>
        <p:nvSpPr>
          <p:cNvPr id="11" name="Freeform 11"/>
          <p:cNvSpPr/>
          <p:nvPr/>
        </p:nvSpPr>
        <p:spPr>
          <a:xfrm>
            <a:off x="3657600" y="2705100"/>
            <a:ext cx="1481811" cy="1360229"/>
          </a:xfrm>
          <a:custGeom>
            <a:avLst/>
            <a:gdLst/>
            <a:ahLst/>
            <a:cxnLst/>
            <a:rect l="l" t="t" r="r" b="b"/>
            <a:pathLst>
              <a:path w="1481811" h="1360229">
                <a:moveTo>
                  <a:pt x="0" y="0"/>
                </a:moveTo>
                <a:lnTo>
                  <a:pt x="1481811" y="0"/>
                </a:lnTo>
                <a:lnTo>
                  <a:pt x="1481811" y="1360229"/>
                </a:lnTo>
                <a:lnTo>
                  <a:pt x="0" y="1360229"/>
                </a:lnTo>
                <a:lnTo>
                  <a:pt x="0" y="0"/>
                </a:lnTo>
                <a:close/>
              </a:path>
            </a:pathLst>
          </a:custGeom>
          <a:blipFill>
            <a:blip r:embed="rId4">
              <a:alphaModFix amt="58000"/>
            </a:blip>
            <a:stretch>
              <a:fillRect t="-588" b="-588"/>
            </a:stretch>
          </a:blipFill>
        </p:spPr>
      </p:sp>
      <p:grpSp>
        <p:nvGrpSpPr>
          <p:cNvPr id="17" name="Group 5"/>
          <p:cNvGrpSpPr>
            <a:grpSpLocks noChangeAspect="1"/>
          </p:cNvGrpSpPr>
          <p:nvPr/>
        </p:nvGrpSpPr>
        <p:grpSpPr>
          <a:xfrm>
            <a:off x="290313" y="633406"/>
            <a:ext cx="9310887" cy="5486400"/>
            <a:chOff x="0" y="0"/>
            <a:chExt cx="8502650" cy="5010150"/>
          </a:xfrm>
          <a:blipFill dpi="0" rotWithShape="1">
            <a:blip r:embed="rId5">
              <a:extLst>
                <a:ext uri="{28A0092B-C50C-407E-A947-70E740481C1C}">
                  <a14:useLocalDpi xmlns:a14="http://schemas.microsoft.com/office/drawing/2010/main" val="0"/>
                </a:ext>
              </a:extLst>
            </a:blip>
            <a:srcRect/>
            <a:stretch>
              <a:fillRect/>
            </a:stretch>
          </a:blipFill>
        </p:grpSpPr>
        <p:sp>
          <p:nvSpPr>
            <p:cNvPr id="18" name="Freeform 6"/>
            <p:cNvSpPr/>
            <p:nvPr/>
          </p:nvSpPr>
          <p:spPr>
            <a:xfrm>
              <a:off x="15240" y="16510"/>
              <a:ext cx="8470900" cy="4977130"/>
            </a:xfrm>
            <a:custGeom>
              <a:avLst/>
              <a:gdLst/>
              <a:ahLst/>
              <a:cxnLst/>
              <a:rect l="l" t="t" r="r" b="b"/>
              <a:pathLst>
                <a:path w="8470900" h="4977130">
                  <a:moveTo>
                    <a:pt x="5982970" y="0"/>
                  </a:moveTo>
                  <a:cubicBezTo>
                    <a:pt x="5302250" y="0"/>
                    <a:pt x="5179060" y="716280"/>
                    <a:pt x="4236720" y="716280"/>
                  </a:cubicBezTo>
                  <a:cubicBezTo>
                    <a:pt x="3463290" y="716280"/>
                    <a:pt x="3171190" y="0"/>
                    <a:pt x="2490470" y="0"/>
                  </a:cubicBezTo>
                  <a:cubicBezTo>
                    <a:pt x="1115060" y="0"/>
                    <a:pt x="0" y="1113790"/>
                    <a:pt x="0" y="2487930"/>
                  </a:cubicBezTo>
                  <a:cubicBezTo>
                    <a:pt x="0" y="3862070"/>
                    <a:pt x="1113790" y="4977130"/>
                    <a:pt x="2489200" y="4977130"/>
                  </a:cubicBezTo>
                  <a:cubicBezTo>
                    <a:pt x="3169920" y="4977130"/>
                    <a:pt x="3293110" y="4260850"/>
                    <a:pt x="4235450" y="4260850"/>
                  </a:cubicBezTo>
                  <a:cubicBezTo>
                    <a:pt x="5008880" y="4260850"/>
                    <a:pt x="5300980" y="4977130"/>
                    <a:pt x="5981700" y="4977130"/>
                  </a:cubicBezTo>
                  <a:cubicBezTo>
                    <a:pt x="7355840" y="4977130"/>
                    <a:pt x="8470900" y="3863340"/>
                    <a:pt x="8470900" y="2487930"/>
                  </a:cubicBezTo>
                  <a:cubicBezTo>
                    <a:pt x="8470900" y="1112520"/>
                    <a:pt x="7357110" y="0"/>
                    <a:pt x="5982970" y="0"/>
                  </a:cubicBezTo>
                  <a:close/>
                </a:path>
              </a:pathLst>
            </a:custGeom>
            <a:grpFill/>
          </p:spPr>
        </p:sp>
        <p:sp>
          <p:nvSpPr>
            <p:cNvPr id="19" name="Freeform 7"/>
            <p:cNvSpPr/>
            <p:nvPr/>
          </p:nvSpPr>
          <p:spPr>
            <a:xfrm>
              <a:off x="0" y="0"/>
              <a:ext cx="8502650" cy="5010150"/>
            </a:xfrm>
            <a:custGeom>
              <a:avLst/>
              <a:gdLst/>
              <a:ahLst/>
              <a:cxnLst/>
              <a:rect l="l" t="t" r="r" b="b"/>
              <a:pathLst>
                <a:path w="8502650" h="5010150">
                  <a:moveTo>
                    <a:pt x="5998210" y="5010150"/>
                  </a:moveTo>
                  <a:cubicBezTo>
                    <a:pt x="5664200" y="5010150"/>
                    <a:pt x="5426710" y="4843780"/>
                    <a:pt x="5175250" y="4665980"/>
                  </a:cubicBezTo>
                  <a:cubicBezTo>
                    <a:pt x="4914900" y="4483100"/>
                    <a:pt x="4645660" y="4293870"/>
                    <a:pt x="4251960" y="4293870"/>
                  </a:cubicBezTo>
                  <a:cubicBezTo>
                    <a:pt x="3747770" y="4293870"/>
                    <a:pt x="3486150" y="4495800"/>
                    <a:pt x="3233420" y="4692650"/>
                  </a:cubicBezTo>
                  <a:cubicBezTo>
                    <a:pt x="3022600" y="4856480"/>
                    <a:pt x="2823210" y="5010150"/>
                    <a:pt x="2505710" y="5010150"/>
                  </a:cubicBezTo>
                  <a:cubicBezTo>
                    <a:pt x="1123950" y="5010150"/>
                    <a:pt x="0" y="3886200"/>
                    <a:pt x="0" y="2504440"/>
                  </a:cubicBezTo>
                  <a:cubicBezTo>
                    <a:pt x="0" y="1123950"/>
                    <a:pt x="1123950" y="0"/>
                    <a:pt x="2504440" y="0"/>
                  </a:cubicBezTo>
                  <a:cubicBezTo>
                    <a:pt x="2838450" y="0"/>
                    <a:pt x="3075940" y="166370"/>
                    <a:pt x="3327400" y="344170"/>
                  </a:cubicBezTo>
                  <a:cubicBezTo>
                    <a:pt x="3587750" y="527050"/>
                    <a:pt x="3856990" y="716280"/>
                    <a:pt x="4250690" y="716280"/>
                  </a:cubicBezTo>
                  <a:cubicBezTo>
                    <a:pt x="4754880" y="716280"/>
                    <a:pt x="5016500" y="514350"/>
                    <a:pt x="5269230" y="317500"/>
                  </a:cubicBezTo>
                  <a:cubicBezTo>
                    <a:pt x="5480050" y="153670"/>
                    <a:pt x="5679440" y="0"/>
                    <a:pt x="5996940" y="0"/>
                  </a:cubicBezTo>
                  <a:cubicBezTo>
                    <a:pt x="7378700" y="0"/>
                    <a:pt x="8502650" y="1123950"/>
                    <a:pt x="8502650" y="2504440"/>
                  </a:cubicBezTo>
                  <a:cubicBezTo>
                    <a:pt x="8502650" y="3886200"/>
                    <a:pt x="7378700" y="5010150"/>
                    <a:pt x="5998210" y="5010150"/>
                  </a:cubicBezTo>
                  <a:close/>
                  <a:moveTo>
                    <a:pt x="4250690" y="4262120"/>
                  </a:moveTo>
                  <a:cubicBezTo>
                    <a:pt x="4654550" y="4262120"/>
                    <a:pt x="4927600" y="4453890"/>
                    <a:pt x="5191760" y="4640580"/>
                  </a:cubicBezTo>
                  <a:cubicBezTo>
                    <a:pt x="5439410" y="4814570"/>
                    <a:pt x="5671820" y="4978400"/>
                    <a:pt x="5996940" y="4978400"/>
                  </a:cubicBezTo>
                  <a:cubicBezTo>
                    <a:pt x="7360920" y="4978400"/>
                    <a:pt x="8470900" y="3868420"/>
                    <a:pt x="8470900" y="2504440"/>
                  </a:cubicBezTo>
                  <a:cubicBezTo>
                    <a:pt x="8470900" y="1141730"/>
                    <a:pt x="7360920" y="31750"/>
                    <a:pt x="5998210" y="31750"/>
                  </a:cubicBezTo>
                  <a:cubicBezTo>
                    <a:pt x="5690870" y="31750"/>
                    <a:pt x="5496560" y="182880"/>
                    <a:pt x="5289550" y="342900"/>
                  </a:cubicBezTo>
                  <a:cubicBezTo>
                    <a:pt x="5044440" y="532130"/>
                    <a:pt x="4766310" y="748030"/>
                    <a:pt x="4251960" y="748030"/>
                  </a:cubicBezTo>
                  <a:cubicBezTo>
                    <a:pt x="3848100" y="748030"/>
                    <a:pt x="3575050" y="556260"/>
                    <a:pt x="3310890" y="369570"/>
                  </a:cubicBezTo>
                  <a:cubicBezTo>
                    <a:pt x="3063240" y="195580"/>
                    <a:pt x="2830830" y="31750"/>
                    <a:pt x="2505710" y="31750"/>
                  </a:cubicBezTo>
                  <a:cubicBezTo>
                    <a:pt x="1141730" y="31750"/>
                    <a:pt x="31750" y="1141730"/>
                    <a:pt x="31750" y="2504440"/>
                  </a:cubicBezTo>
                  <a:cubicBezTo>
                    <a:pt x="31750" y="3868420"/>
                    <a:pt x="1141730" y="4978400"/>
                    <a:pt x="2504440" y="4978400"/>
                  </a:cubicBezTo>
                  <a:cubicBezTo>
                    <a:pt x="2811780" y="4978400"/>
                    <a:pt x="3006090" y="4827270"/>
                    <a:pt x="3213100" y="4667250"/>
                  </a:cubicBezTo>
                  <a:cubicBezTo>
                    <a:pt x="3458210" y="4476750"/>
                    <a:pt x="3736340" y="4262120"/>
                    <a:pt x="4250690" y="4262120"/>
                  </a:cubicBezTo>
                  <a:close/>
                </a:path>
              </a:pathLst>
            </a:custGeom>
            <a:grpFill/>
          </p:spPr>
        </p:sp>
      </p:grpSp>
      <p:sp>
        <p:nvSpPr>
          <p:cNvPr id="20" name="TextBox 6"/>
          <p:cNvSpPr txBox="1"/>
          <p:nvPr/>
        </p:nvSpPr>
        <p:spPr>
          <a:xfrm>
            <a:off x="1704607" y="6873218"/>
            <a:ext cx="8577327" cy="1846659"/>
          </a:xfrm>
          <a:prstGeom prst="rect">
            <a:avLst/>
          </a:prstGeom>
        </p:spPr>
        <p:txBody>
          <a:bodyPr lIns="0" tIns="0" rIns="0" bIns="0" rtlCol="0" anchor="t">
            <a:spAutoFit/>
          </a:bodyPr>
          <a:lstStyle/>
          <a:p>
            <a:pPr>
              <a:lnSpc>
                <a:spcPct val="200000"/>
              </a:lnSpc>
            </a:pPr>
            <a:r>
              <a:rPr lang="en-US" sz="3200" dirty="0">
                <a:solidFill>
                  <a:schemeClr val="bg1"/>
                </a:solidFill>
                <a:latin typeface="Safira March" panose="020B0604020202020204" charset="0"/>
              </a:rPr>
              <a:t>The Threats to the Amazon Forest</a:t>
            </a:r>
          </a:p>
        </p:txBody>
      </p:sp>
      <p:sp>
        <p:nvSpPr>
          <p:cNvPr id="21" name="AutoShape 7"/>
          <p:cNvSpPr/>
          <p:nvPr/>
        </p:nvSpPr>
        <p:spPr>
          <a:xfrm>
            <a:off x="10220682" y="2538748"/>
            <a:ext cx="6492240" cy="0"/>
          </a:xfrm>
          <a:prstGeom prst="line">
            <a:avLst/>
          </a:prstGeom>
          <a:ln w="28575" cap="rnd">
            <a:solidFill>
              <a:srgbClr val="FFFFFF"/>
            </a:solidFill>
            <a:prstDash val="solid"/>
            <a:headEnd type="none" w="sm" len="sm"/>
            <a:tailEnd type="none" w="sm" len="sm"/>
          </a:ln>
        </p:spPr>
      </p:sp>
      <p:sp>
        <p:nvSpPr>
          <p:cNvPr id="22" name="AutoShape 8"/>
          <p:cNvSpPr/>
          <p:nvPr/>
        </p:nvSpPr>
        <p:spPr>
          <a:xfrm>
            <a:off x="10220682" y="8572500"/>
            <a:ext cx="6492240" cy="0"/>
          </a:xfrm>
          <a:prstGeom prst="line">
            <a:avLst/>
          </a:prstGeom>
          <a:ln w="28575" cap="rnd">
            <a:solidFill>
              <a:srgbClr val="FFFFFF"/>
            </a:solidFill>
            <a:prstDash val="solid"/>
            <a:headEnd type="none" w="sm" len="sm"/>
            <a:tailEnd type="none" w="sm" len="sm"/>
          </a:ln>
        </p:spPr>
      </p:sp>
      <p:sp>
        <p:nvSpPr>
          <p:cNvPr id="23" name="TextBox 10"/>
          <p:cNvSpPr txBox="1"/>
          <p:nvPr/>
        </p:nvSpPr>
        <p:spPr>
          <a:xfrm>
            <a:off x="10267420" y="2692400"/>
            <a:ext cx="6492240" cy="5705921"/>
          </a:xfrm>
          <a:prstGeom prst="rect">
            <a:avLst/>
          </a:prstGeom>
        </p:spPr>
        <p:txBody>
          <a:bodyPr lIns="0" tIns="0" rIns="0" bIns="0" rtlCol="0" anchor="t">
            <a:spAutoFit/>
          </a:bodyPr>
          <a:lstStyle>
            <a:defPPr>
              <a:defRPr lang="en-US"/>
            </a:defPPr>
            <a:lvl1pPr>
              <a:defRPr sz="2000"/>
            </a:lvl1pPr>
          </a:lstStyle>
          <a:p>
            <a:pPr>
              <a:lnSpc>
                <a:spcPts val="3220"/>
              </a:lnSpc>
            </a:pPr>
            <a:r>
              <a:rPr lang="en-US" dirty="0">
                <a:solidFill>
                  <a:srgbClr val="FFFFFF"/>
                </a:solidFill>
                <a:latin typeface="Montserrat"/>
              </a:rPr>
              <a:t>Despite the many threats facing the Amazon Forest, there is hope. There are numerous conservation initiatives underway aimed at preserving the forest and its biodiversity. Sustainable development practices, such as agroforestry and ecotourism, are also being promoted as alternatives to destructive activities like logging and mining.</a:t>
            </a:r>
          </a:p>
          <a:p>
            <a:pPr>
              <a:lnSpc>
                <a:spcPts val="3220"/>
              </a:lnSpc>
            </a:pPr>
            <a:r>
              <a:rPr lang="en-US" dirty="0">
                <a:solidFill>
                  <a:srgbClr val="FFFFFF"/>
                </a:solidFill>
                <a:latin typeface="Montserrat"/>
              </a:rPr>
              <a:t>It is up to all of us to take action to protect the Amazon Forest. By supporting conservation efforts and making sustainable choices in our own lives, we can help ensure that this incredible ecosystem remains intact for generations to come.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E4F4F"/>
        </a:solidFill>
        <a:effectLst/>
      </p:bgPr>
    </p:bg>
    <p:spTree>
      <p:nvGrpSpPr>
        <p:cNvPr id="1" name=""/>
        <p:cNvGrpSpPr/>
        <p:nvPr/>
      </p:nvGrpSpPr>
      <p:grpSpPr>
        <a:xfrm>
          <a:off x="0" y="0"/>
          <a:ext cx="0" cy="0"/>
          <a:chOff x="0" y="0"/>
          <a:chExt cx="0" cy="0"/>
        </a:xfrm>
      </p:grpSpPr>
      <p:sp>
        <p:nvSpPr>
          <p:cNvPr id="3" name="Freeform 3"/>
          <p:cNvSpPr/>
          <p:nvPr/>
        </p:nvSpPr>
        <p:spPr>
          <a:xfrm>
            <a:off x="-914400" y="2628900"/>
            <a:ext cx="6172200" cy="8229600"/>
          </a:xfrm>
          <a:custGeom>
            <a:avLst/>
            <a:gdLst/>
            <a:ahLst/>
            <a:cxnLst/>
            <a:rect l="l" t="t" r="r" b="b"/>
            <a:pathLst>
              <a:path w="6172200" h="8229600">
                <a:moveTo>
                  <a:pt x="0" y="0"/>
                </a:moveTo>
                <a:lnTo>
                  <a:pt x="6172200" y="0"/>
                </a:lnTo>
                <a:lnTo>
                  <a:pt x="6172200" y="8229600"/>
                </a:lnTo>
                <a:lnTo>
                  <a:pt x="0" y="8229600"/>
                </a:lnTo>
                <a:lnTo>
                  <a:pt x="0" y="0"/>
                </a:lnTo>
                <a:close/>
              </a:path>
            </a:pathLst>
          </a:custGeom>
          <a:blipFill>
            <a:blip r:embed="rId2"/>
            <a:stretch>
              <a:fillRect/>
            </a:stretch>
          </a:blipFill>
        </p:spPr>
      </p:sp>
      <p:sp>
        <p:nvSpPr>
          <p:cNvPr id="6" name="Freeform 6"/>
          <p:cNvSpPr/>
          <p:nvPr/>
        </p:nvSpPr>
        <p:spPr>
          <a:xfrm rot="-7984660">
            <a:off x="11766160" y="-845385"/>
            <a:ext cx="9346511" cy="6437409"/>
          </a:xfrm>
          <a:custGeom>
            <a:avLst/>
            <a:gdLst/>
            <a:ahLst/>
            <a:cxnLst/>
            <a:rect l="l" t="t" r="r" b="b"/>
            <a:pathLst>
              <a:path w="9346511" h="6437409">
                <a:moveTo>
                  <a:pt x="0" y="0"/>
                </a:moveTo>
                <a:lnTo>
                  <a:pt x="9346510" y="0"/>
                </a:lnTo>
                <a:lnTo>
                  <a:pt x="9346510" y="6437410"/>
                </a:lnTo>
                <a:lnTo>
                  <a:pt x="0" y="6437410"/>
                </a:lnTo>
                <a:lnTo>
                  <a:pt x="0" y="0"/>
                </a:lnTo>
                <a:close/>
              </a:path>
            </a:pathLst>
          </a:custGeom>
          <a:blipFill>
            <a:blip r:embed="rId3">
              <a:alphaModFix amt="72000"/>
            </a:blip>
            <a:stretch>
              <a:fillRect/>
            </a:stretch>
          </a:blipFill>
        </p:spPr>
      </p:sp>
      <p:grpSp>
        <p:nvGrpSpPr>
          <p:cNvPr id="18" name="Group 3"/>
          <p:cNvGrpSpPr>
            <a:grpSpLocks noChangeAspect="1"/>
          </p:cNvGrpSpPr>
          <p:nvPr/>
        </p:nvGrpSpPr>
        <p:grpSpPr>
          <a:xfrm>
            <a:off x="9630489" y="2628900"/>
            <a:ext cx="8657511" cy="7236656"/>
            <a:chOff x="0" y="0"/>
            <a:chExt cx="4983480" cy="4165600"/>
          </a:xfrm>
          <a:blipFill dpi="0" rotWithShape="1">
            <a:blip r:embed="rId4">
              <a:extLst>
                <a:ext uri="{28A0092B-C50C-407E-A947-70E740481C1C}">
                  <a14:useLocalDpi xmlns:a14="http://schemas.microsoft.com/office/drawing/2010/main" val="0"/>
                </a:ext>
              </a:extLst>
            </a:blip>
            <a:srcRect/>
            <a:stretch>
              <a:fillRect/>
            </a:stretch>
          </a:blipFill>
        </p:grpSpPr>
        <p:sp>
          <p:nvSpPr>
            <p:cNvPr id="19" name="Freeform 4"/>
            <p:cNvSpPr/>
            <p:nvPr/>
          </p:nvSpPr>
          <p:spPr>
            <a:xfrm>
              <a:off x="0" y="0"/>
              <a:ext cx="4983480" cy="4165600"/>
            </a:xfrm>
            <a:custGeom>
              <a:avLst/>
              <a:gdLst/>
              <a:ahLst/>
              <a:cxnLst/>
              <a:rect l="l" t="t" r="r" b="b"/>
              <a:pathLst>
                <a:path w="4983480" h="4165600">
                  <a:moveTo>
                    <a:pt x="4537710" y="1230630"/>
                  </a:moveTo>
                  <a:cubicBezTo>
                    <a:pt x="4786630" y="1244600"/>
                    <a:pt x="4983480" y="1416050"/>
                    <a:pt x="4980940" y="1680210"/>
                  </a:cubicBezTo>
                  <a:cubicBezTo>
                    <a:pt x="4978400" y="1931670"/>
                    <a:pt x="4773930" y="2134870"/>
                    <a:pt x="4521200" y="2134870"/>
                  </a:cubicBezTo>
                  <a:cubicBezTo>
                    <a:pt x="4309109" y="2160270"/>
                    <a:pt x="3896359" y="2302510"/>
                    <a:pt x="4067809" y="2602230"/>
                  </a:cubicBezTo>
                  <a:cubicBezTo>
                    <a:pt x="4150359" y="2747010"/>
                    <a:pt x="4258309" y="2820670"/>
                    <a:pt x="4262119" y="3002280"/>
                  </a:cubicBezTo>
                  <a:cubicBezTo>
                    <a:pt x="4268469" y="3300730"/>
                    <a:pt x="3977639" y="3577590"/>
                    <a:pt x="3675379" y="3503930"/>
                  </a:cubicBezTo>
                  <a:cubicBezTo>
                    <a:pt x="3590289" y="3483610"/>
                    <a:pt x="3510279" y="3441700"/>
                    <a:pt x="3430269" y="3408680"/>
                  </a:cubicBezTo>
                  <a:cubicBezTo>
                    <a:pt x="3075939" y="3260090"/>
                    <a:pt x="2683509" y="3318510"/>
                    <a:pt x="2367279" y="3531870"/>
                  </a:cubicBezTo>
                  <a:cubicBezTo>
                    <a:pt x="2100579" y="3710941"/>
                    <a:pt x="1904999" y="3990341"/>
                    <a:pt x="1581149" y="4075430"/>
                  </a:cubicBezTo>
                  <a:cubicBezTo>
                    <a:pt x="1236979" y="4165600"/>
                    <a:pt x="855979" y="4089400"/>
                    <a:pt x="582929" y="3858260"/>
                  </a:cubicBezTo>
                  <a:cubicBezTo>
                    <a:pt x="349249" y="3657600"/>
                    <a:pt x="199389" y="3355340"/>
                    <a:pt x="201929" y="3048000"/>
                  </a:cubicBezTo>
                  <a:cubicBezTo>
                    <a:pt x="204469" y="2724150"/>
                    <a:pt x="365759" y="2429510"/>
                    <a:pt x="425449" y="2115820"/>
                  </a:cubicBezTo>
                  <a:cubicBezTo>
                    <a:pt x="459739" y="1931670"/>
                    <a:pt x="459739" y="1732280"/>
                    <a:pt x="393699"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grpFill/>
          </p:spPr>
        </p:sp>
      </p:grpSp>
      <p:sp>
        <p:nvSpPr>
          <p:cNvPr id="20" name="TextBox 8"/>
          <p:cNvSpPr txBox="1"/>
          <p:nvPr/>
        </p:nvSpPr>
        <p:spPr>
          <a:xfrm>
            <a:off x="1844691" y="1333500"/>
            <a:ext cx="8366109" cy="1846659"/>
          </a:xfrm>
          <a:prstGeom prst="rect">
            <a:avLst/>
          </a:prstGeom>
        </p:spPr>
        <p:txBody>
          <a:bodyPr lIns="0" tIns="0" rIns="0" bIns="0" rtlCol="0" anchor="t">
            <a:spAutoFit/>
          </a:bodyPr>
          <a:lstStyle/>
          <a:p>
            <a:pPr>
              <a:lnSpc>
                <a:spcPct val="200000"/>
              </a:lnSpc>
            </a:pPr>
            <a:r>
              <a:rPr lang="en-US" sz="3200" dirty="0">
                <a:solidFill>
                  <a:schemeClr val="bg1"/>
                </a:solidFill>
                <a:latin typeface="Safira March" panose="020B0604020202020204" charset="0"/>
              </a:rPr>
              <a:t>Conclusion: The Amazon Forest Needs Our Help</a:t>
            </a:r>
          </a:p>
        </p:txBody>
      </p:sp>
      <p:sp>
        <p:nvSpPr>
          <p:cNvPr id="21" name="AutoShape 7"/>
          <p:cNvSpPr/>
          <p:nvPr/>
        </p:nvSpPr>
        <p:spPr>
          <a:xfrm>
            <a:off x="1844691" y="3812472"/>
            <a:ext cx="6492240" cy="0"/>
          </a:xfrm>
          <a:prstGeom prst="line">
            <a:avLst/>
          </a:prstGeom>
          <a:ln w="28575" cap="rnd">
            <a:solidFill>
              <a:srgbClr val="FFFFFF"/>
            </a:solidFill>
            <a:prstDash val="solid"/>
            <a:headEnd type="none" w="sm" len="sm"/>
            <a:tailEnd type="none" w="sm" len="sm"/>
          </a:ln>
        </p:spPr>
      </p:sp>
      <p:sp>
        <p:nvSpPr>
          <p:cNvPr id="22" name="AutoShape 8"/>
          <p:cNvSpPr/>
          <p:nvPr/>
        </p:nvSpPr>
        <p:spPr>
          <a:xfrm>
            <a:off x="1844691" y="9182100"/>
            <a:ext cx="6492240" cy="0"/>
          </a:xfrm>
          <a:prstGeom prst="line">
            <a:avLst/>
          </a:prstGeom>
          <a:ln w="28575" cap="rnd">
            <a:solidFill>
              <a:srgbClr val="FFFFFF"/>
            </a:solidFill>
            <a:prstDash val="solid"/>
            <a:headEnd type="none" w="sm" len="sm"/>
            <a:tailEnd type="none" w="sm" len="sm"/>
          </a:ln>
        </p:spPr>
      </p:sp>
      <p:sp>
        <p:nvSpPr>
          <p:cNvPr id="23" name="TextBox 10"/>
          <p:cNvSpPr txBox="1"/>
          <p:nvPr/>
        </p:nvSpPr>
        <p:spPr>
          <a:xfrm>
            <a:off x="1859205" y="3863834"/>
            <a:ext cx="6492240" cy="5295552"/>
          </a:xfrm>
          <a:prstGeom prst="rect">
            <a:avLst/>
          </a:prstGeom>
        </p:spPr>
        <p:txBody>
          <a:bodyPr lIns="0" tIns="0" rIns="0" bIns="0" rtlCol="0" anchor="t">
            <a:spAutoFit/>
          </a:bodyPr>
          <a:lstStyle>
            <a:defPPr>
              <a:defRPr lang="en-US"/>
            </a:defPPr>
            <a:lvl1pPr>
              <a:defRPr sz="2000"/>
            </a:lvl1pPr>
          </a:lstStyle>
          <a:p>
            <a:pPr>
              <a:lnSpc>
                <a:spcPts val="3220"/>
              </a:lnSpc>
            </a:pPr>
            <a:r>
              <a:rPr lang="en-US" dirty="0">
                <a:solidFill>
                  <a:srgbClr val="FFFFFF"/>
                </a:solidFill>
                <a:latin typeface="Montserrat"/>
              </a:rPr>
              <a:t>In conclusion, the Amazon Forest is an incredible natural wonder that is under threat from deforestation, mining, climate change, and other factors. It is essential that we take action to protect this vital ecosystem before it's too late.</a:t>
            </a:r>
          </a:p>
          <a:p>
            <a:pPr>
              <a:lnSpc>
                <a:spcPts val="3220"/>
              </a:lnSpc>
            </a:pPr>
            <a:r>
              <a:rPr lang="en-US" dirty="0">
                <a:solidFill>
                  <a:srgbClr val="FFFFFF"/>
                </a:solidFill>
                <a:latin typeface="Montserrat"/>
              </a:rPr>
              <a:t>By working together, we can support conservation efforts, promote sustainable development practices, and make choices in our own lives that help preserve the Amazon Forest. Let's do our part to ensure that this amazing ecosystem remains intact for generations to come.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E4F4F"/>
        </a:solidFill>
        <a:effectLst/>
      </p:bgPr>
    </p:bg>
    <p:spTree>
      <p:nvGrpSpPr>
        <p:cNvPr id="1" name=""/>
        <p:cNvGrpSpPr/>
        <p:nvPr/>
      </p:nvGrpSpPr>
      <p:grpSpPr>
        <a:xfrm>
          <a:off x="0" y="0"/>
          <a:ext cx="0" cy="0"/>
          <a:chOff x="0" y="0"/>
          <a:chExt cx="0" cy="0"/>
        </a:xfrm>
      </p:grpSpPr>
      <p:sp>
        <p:nvSpPr>
          <p:cNvPr id="2" name="Freeform 2"/>
          <p:cNvSpPr/>
          <p:nvPr/>
        </p:nvSpPr>
        <p:spPr>
          <a:xfrm>
            <a:off x="8763620" y="-115162"/>
            <a:ext cx="12477111" cy="13151105"/>
          </a:xfrm>
          <a:custGeom>
            <a:avLst/>
            <a:gdLst/>
            <a:ahLst/>
            <a:cxnLst/>
            <a:rect l="l" t="t" r="r" b="b"/>
            <a:pathLst>
              <a:path w="12477111" h="13151105">
                <a:moveTo>
                  <a:pt x="0" y="0"/>
                </a:moveTo>
                <a:lnTo>
                  <a:pt x="12477111" y="0"/>
                </a:lnTo>
                <a:lnTo>
                  <a:pt x="12477111" y="13151105"/>
                </a:lnTo>
                <a:lnTo>
                  <a:pt x="0" y="13151105"/>
                </a:lnTo>
                <a:lnTo>
                  <a:pt x="0" y="0"/>
                </a:lnTo>
                <a:close/>
              </a:path>
            </a:pathLst>
          </a:custGeom>
          <a:blipFill>
            <a:blip r:embed="rId2"/>
            <a:stretch>
              <a:fillRect/>
            </a:stretch>
          </a:blipFill>
        </p:spPr>
      </p:sp>
      <p:grpSp>
        <p:nvGrpSpPr>
          <p:cNvPr id="3" name="Group 3"/>
          <p:cNvGrpSpPr>
            <a:grpSpLocks noChangeAspect="1"/>
          </p:cNvGrpSpPr>
          <p:nvPr/>
        </p:nvGrpSpPr>
        <p:grpSpPr>
          <a:xfrm>
            <a:off x="9982201" y="1280701"/>
            <a:ext cx="7277100" cy="7471924"/>
            <a:chOff x="0" y="0"/>
            <a:chExt cx="5108702" cy="6348984"/>
          </a:xfrm>
          <a:blipFill dpi="0" rotWithShape="1">
            <a:blip r:embed="rId3">
              <a:extLst>
                <a:ext uri="{28A0092B-C50C-407E-A947-70E740481C1C}">
                  <a14:useLocalDpi xmlns:a14="http://schemas.microsoft.com/office/drawing/2010/main" val="0"/>
                </a:ext>
              </a:extLst>
            </a:blip>
            <a:srcRect/>
            <a:stretch>
              <a:fillRect/>
            </a:stretch>
          </a:blipFill>
        </p:grpSpPr>
        <p:sp>
          <p:nvSpPr>
            <p:cNvPr id="4" name="Freeform 4"/>
            <p:cNvSpPr/>
            <p:nvPr/>
          </p:nvSpPr>
          <p:spPr>
            <a:xfrm>
              <a:off x="0" y="0"/>
              <a:ext cx="5108702" cy="6348984"/>
            </a:xfrm>
            <a:custGeom>
              <a:avLst/>
              <a:gdLst/>
              <a:ahLst/>
              <a:cxnLst/>
              <a:rect l="l" t="t" r="r" b="b"/>
              <a:pathLst>
                <a:path w="5108702" h="6348984">
                  <a:moveTo>
                    <a:pt x="5108702" y="2554351"/>
                  </a:moveTo>
                  <a:lnTo>
                    <a:pt x="5108702" y="3794506"/>
                  </a:lnTo>
                  <a:cubicBezTo>
                    <a:pt x="5108702" y="5205222"/>
                    <a:pt x="3965067" y="6348857"/>
                    <a:pt x="2554351" y="6348857"/>
                  </a:cubicBezTo>
                  <a:lnTo>
                    <a:pt x="2554351" y="6348857"/>
                  </a:lnTo>
                  <a:cubicBezTo>
                    <a:pt x="1143635" y="6348984"/>
                    <a:pt x="0" y="5205349"/>
                    <a:pt x="0" y="3794506"/>
                  </a:cubicBezTo>
                  <a:lnTo>
                    <a:pt x="0" y="2554351"/>
                  </a:lnTo>
                  <a:cubicBezTo>
                    <a:pt x="0" y="1143635"/>
                    <a:pt x="1143635" y="0"/>
                    <a:pt x="2554351" y="0"/>
                  </a:cubicBezTo>
                  <a:lnTo>
                    <a:pt x="2554351" y="0"/>
                  </a:lnTo>
                  <a:cubicBezTo>
                    <a:pt x="3965067" y="0"/>
                    <a:pt x="5108702" y="1143635"/>
                    <a:pt x="5108702" y="2554351"/>
                  </a:cubicBezTo>
                  <a:close/>
                </a:path>
              </a:pathLst>
            </a:custGeom>
            <a:grpFill/>
          </p:spPr>
        </p:sp>
      </p:grpSp>
      <p:sp>
        <p:nvSpPr>
          <p:cNvPr id="5" name="Freeform 5"/>
          <p:cNvSpPr/>
          <p:nvPr/>
        </p:nvSpPr>
        <p:spPr>
          <a:xfrm>
            <a:off x="-3015925" y="-2834099"/>
            <a:ext cx="9259747" cy="8229600"/>
          </a:xfrm>
          <a:custGeom>
            <a:avLst/>
            <a:gdLst/>
            <a:ahLst/>
            <a:cxnLst/>
            <a:rect l="l" t="t" r="r" b="b"/>
            <a:pathLst>
              <a:path w="9259747" h="8229600">
                <a:moveTo>
                  <a:pt x="0" y="0"/>
                </a:moveTo>
                <a:lnTo>
                  <a:pt x="9259746" y="0"/>
                </a:lnTo>
                <a:lnTo>
                  <a:pt x="9259746" y="8229600"/>
                </a:lnTo>
                <a:lnTo>
                  <a:pt x="0" y="8229600"/>
                </a:lnTo>
                <a:lnTo>
                  <a:pt x="0" y="0"/>
                </a:lnTo>
                <a:close/>
              </a:path>
            </a:pathLst>
          </a:custGeom>
          <a:blipFill>
            <a:blip r:embed="rId4"/>
            <a:stretch>
              <a:fillRect/>
            </a:stretch>
          </a:blipFill>
        </p:spPr>
      </p:sp>
      <p:sp>
        <p:nvSpPr>
          <p:cNvPr id="6" name="Freeform 6"/>
          <p:cNvSpPr/>
          <p:nvPr/>
        </p:nvSpPr>
        <p:spPr>
          <a:xfrm>
            <a:off x="10800105" y="-1348999"/>
            <a:ext cx="3453057" cy="3068905"/>
          </a:xfrm>
          <a:custGeom>
            <a:avLst/>
            <a:gdLst/>
            <a:ahLst/>
            <a:cxnLst/>
            <a:rect l="l" t="t" r="r" b="b"/>
            <a:pathLst>
              <a:path w="3453057" h="3068905">
                <a:moveTo>
                  <a:pt x="0" y="0"/>
                </a:moveTo>
                <a:lnTo>
                  <a:pt x="3453058" y="0"/>
                </a:lnTo>
                <a:lnTo>
                  <a:pt x="3453058" y="3068905"/>
                </a:lnTo>
                <a:lnTo>
                  <a:pt x="0" y="3068905"/>
                </a:lnTo>
                <a:lnTo>
                  <a:pt x="0" y="0"/>
                </a:lnTo>
                <a:close/>
              </a:path>
            </a:pathLst>
          </a:custGeom>
          <a:blipFill>
            <a:blip r:embed="rId4"/>
            <a:stretch>
              <a:fillRect/>
            </a:stretch>
          </a:blipFill>
        </p:spPr>
      </p:sp>
      <p:sp>
        <p:nvSpPr>
          <p:cNvPr id="7" name="TextBox 7"/>
          <p:cNvSpPr txBox="1"/>
          <p:nvPr/>
        </p:nvSpPr>
        <p:spPr>
          <a:xfrm>
            <a:off x="1613948" y="571500"/>
            <a:ext cx="7841323" cy="4048544"/>
          </a:xfrm>
          <a:prstGeom prst="rect">
            <a:avLst/>
          </a:prstGeom>
        </p:spPr>
        <p:txBody>
          <a:bodyPr lIns="0" tIns="0" rIns="0" bIns="0" rtlCol="0" anchor="t">
            <a:spAutoFit/>
          </a:bodyPr>
          <a:lstStyle/>
          <a:p>
            <a:pPr>
              <a:lnSpc>
                <a:spcPts val="10999"/>
              </a:lnSpc>
            </a:pPr>
            <a:r>
              <a:rPr lang="en-US" sz="4400" dirty="0">
                <a:solidFill>
                  <a:srgbClr val="FFFFFF"/>
                </a:solidFill>
                <a:latin typeface="Safira March"/>
              </a:rPr>
              <a:t>Conclusion: The Amazon Forest Needs Our Help</a:t>
            </a:r>
          </a:p>
        </p:txBody>
      </p:sp>
      <p:sp>
        <p:nvSpPr>
          <p:cNvPr id="8" name="TextBox 8"/>
          <p:cNvSpPr txBox="1"/>
          <p:nvPr/>
        </p:nvSpPr>
        <p:spPr>
          <a:xfrm>
            <a:off x="1621209" y="4944725"/>
            <a:ext cx="7834062" cy="4514056"/>
          </a:xfrm>
          <a:prstGeom prst="rect">
            <a:avLst/>
          </a:prstGeom>
        </p:spPr>
        <p:txBody>
          <a:bodyPr wrap="square" lIns="0" tIns="0" rIns="0" bIns="0" rtlCol="0" anchor="t">
            <a:spAutoFit/>
          </a:bodyPr>
          <a:lstStyle/>
          <a:p>
            <a:pPr>
              <a:lnSpc>
                <a:spcPts val="3220"/>
              </a:lnSpc>
            </a:pPr>
            <a:r>
              <a:rPr lang="en-US" sz="2300" dirty="0">
                <a:solidFill>
                  <a:srgbClr val="FFFFFF"/>
                </a:solidFill>
                <a:latin typeface="Montserrat"/>
              </a:rPr>
              <a:t>In conclusion, the Amazon Forest is an incredible natural wonder that is under threat from deforestation, mining, climate change, and other factors. It is essential that we take action to protect this vital ecosystem before it's too </a:t>
            </a:r>
            <a:r>
              <a:rPr lang="en-US" sz="2300" dirty="0" err="1">
                <a:solidFill>
                  <a:srgbClr val="FFFFFF"/>
                </a:solidFill>
                <a:latin typeface="Montserrat"/>
              </a:rPr>
              <a:t>late.By</a:t>
            </a:r>
            <a:r>
              <a:rPr lang="en-US" sz="2300" dirty="0">
                <a:solidFill>
                  <a:srgbClr val="FFFFFF"/>
                </a:solidFill>
                <a:latin typeface="Montserrat"/>
              </a:rPr>
              <a:t> working together, we can support conservation efforts, promote sustainable development practices, and make choices in our own lives that help preserve the Amazon Forest. Let's do our part to ensure that this amazing ecosystem remains intact for generations to come.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E4F4F"/>
        </a:solidFill>
        <a:effectLst/>
      </p:bgPr>
    </p:bg>
    <p:spTree>
      <p:nvGrpSpPr>
        <p:cNvPr id="1" name=""/>
        <p:cNvGrpSpPr/>
        <p:nvPr/>
      </p:nvGrpSpPr>
      <p:grpSpPr>
        <a:xfrm>
          <a:off x="0" y="0"/>
          <a:ext cx="0" cy="0"/>
          <a:chOff x="0" y="0"/>
          <a:chExt cx="0" cy="0"/>
        </a:xfrm>
      </p:grpSpPr>
      <p:sp>
        <p:nvSpPr>
          <p:cNvPr id="5" name="Freeform 5"/>
          <p:cNvSpPr/>
          <p:nvPr/>
        </p:nvSpPr>
        <p:spPr>
          <a:xfrm>
            <a:off x="-1137699" y="-1912325"/>
            <a:ext cx="8028009" cy="8119352"/>
          </a:xfrm>
          <a:custGeom>
            <a:avLst/>
            <a:gdLst/>
            <a:ahLst/>
            <a:cxnLst/>
            <a:rect l="l" t="t" r="r" b="b"/>
            <a:pathLst>
              <a:path w="8028009" h="8119352">
                <a:moveTo>
                  <a:pt x="0" y="0"/>
                </a:moveTo>
                <a:lnTo>
                  <a:pt x="8028009" y="0"/>
                </a:lnTo>
                <a:lnTo>
                  <a:pt x="8028009" y="8119352"/>
                </a:lnTo>
                <a:lnTo>
                  <a:pt x="0" y="8119352"/>
                </a:lnTo>
                <a:lnTo>
                  <a:pt x="0" y="0"/>
                </a:lnTo>
                <a:close/>
              </a:path>
            </a:pathLst>
          </a:custGeom>
          <a:blipFill>
            <a:blip r:embed="rId2"/>
            <a:stretch>
              <a:fillRect/>
            </a:stretch>
          </a:blipFill>
        </p:spPr>
      </p:sp>
      <p:sp>
        <p:nvSpPr>
          <p:cNvPr id="6" name="Freeform 6"/>
          <p:cNvSpPr/>
          <p:nvPr/>
        </p:nvSpPr>
        <p:spPr>
          <a:xfrm flipH="1">
            <a:off x="10820400" y="-2236817"/>
            <a:ext cx="8028009" cy="8119352"/>
          </a:xfrm>
          <a:custGeom>
            <a:avLst/>
            <a:gdLst/>
            <a:ahLst/>
            <a:cxnLst/>
            <a:rect l="l" t="t" r="r" b="b"/>
            <a:pathLst>
              <a:path w="8028009" h="8119352">
                <a:moveTo>
                  <a:pt x="8028009" y="0"/>
                </a:moveTo>
                <a:lnTo>
                  <a:pt x="0" y="0"/>
                </a:lnTo>
                <a:lnTo>
                  <a:pt x="0" y="8119351"/>
                </a:lnTo>
                <a:lnTo>
                  <a:pt x="8028009" y="8119351"/>
                </a:lnTo>
                <a:lnTo>
                  <a:pt x="8028009" y="0"/>
                </a:lnTo>
                <a:close/>
              </a:path>
            </a:pathLst>
          </a:custGeom>
          <a:blipFill>
            <a:blip r:embed="rId2"/>
            <a:stretch>
              <a:fillRect/>
            </a:stretch>
          </a:blipFill>
        </p:spPr>
      </p:sp>
      <p:grpSp>
        <p:nvGrpSpPr>
          <p:cNvPr id="2" name="Group 2"/>
          <p:cNvGrpSpPr>
            <a:grpSpLocks noChangeAspect="1"/>
          </p:cNvGrpSpPr>
          <p:nvPr/>
        </p:nvGrpSpPr>
        <p:grpSpPr>
          <a:xfrm>
            <a:off x="4934729" y="596460"/>
            <a:ext cx="8418543" cy="4960590"/>
            <a:chOff x="0" y="0"/>
            <a:chExt cx="8502650" cy="5010150"/>
          </a:xfrm>
        </p:grpSpPr>
        <p:sp>
          <p:nvSpPr>
            <p:cNvPr id="3" name="Freeform 3"/>
            <p:cNvSpPr/>
            <p:nvPr/>
          </p:nvSpPr>
          <p:spPr>
            <a:xfrm>
              <a:off x="15240" y="16510"/>
              <a:ext cx="8470900" cy="4977130"/>
            </a:xfrm>
            <a:custGeom>
              <a:avLst/>
              <a:gdLst/>
              <a:ahLst/>
              <a:cxnLst/>
              <a:rect l="l" t="t" r="r" b="b"/>
              <a:pathLst>
                <a:path w="8470900" h="4977130">
                  <a:moveTo>
                    <a:pt x="5982970" y="0"/>
                  </a:moveTo>
                  <a:cubicBezTo>
                    <a:pt x="5302250" y="0"/>
                    <a:pt x="5179060" y="716280"/>
                    <a:pt x="4236720" y="716280"/>
                  </a:cubicBezTo>
                  <a:cubicBezTo>
                    <a:pt x="3463290" y="716280"/>
                    <a:pt x="3171190" y="0"/>
                    <a:pt x="2490470" y="0"/>
                  </a:cubicBezTo>
                  <a:cubicBezTo>
                    <a:pt x="1115060" y="0"/>
                    <a:pt x="0" y="1113790"/>
                    <a:pt x="0" y="2487930"/>
                  </a:cubicBezTo>
                  <a:cubicBezTo>
                    <a:pt x="0" y="3862070"/>
                    <a:pt x="1113790" y="4977130"/>
                    <a:pt x="2489200" y="4977130"/>
                  </a:cubicBezTo>
                  <a:cubicBezTo>
                    <a:pt x="3169920" y="4977130"/>
                    <a:pt x="3293110" y="4260850"/>
                    <a:pt x="4235450" y="4260850"/>
                  </a:cubicBezTo>
                  <a:cubicBezTo>
                    <a:pt x="5008880" y="4260850"/>
                    <a:pt x="5300980" y="4977130"/>
                    <a:pt x="5981700" y="4977130"/>
                  </a:cubicBezTo>
                  <a:cubicBezTo>
                    <a:pt x="7355840" y="4977130"/>
                    <a:pt x="8470900" y="3863340"/>
                    <a:pt x="8470900" y="2487930"/>
                  </a:cubicBezTo>
                  <a:cubicBezTo>
                    <a:pt x="8470900" y="1112520"/>
                    <a:pt x="7357110" y="0"/>
                    <a:pt x="5982970" y="0"/>
                  </a:cubicBezTo>
                  <a:close/>
                </a:path>
              </a:pathLst>
            </a:custGeom>
            <a:blipFill>
              <a:blip r:embed="rId3"/>
              <a:stretch>
                <a:fillRect t="-6732" b="-6732"/>
              </a:stretch>
            </a:blipFill>
          </p:spPr>
        </p:sp>
        <p:sp>
          <p:nvSpPr>
            <p:cNvPr id="4" name="Freeform 4"/>
            <p:cNvSpPr/>
            <p:nvPr/>
          </p:nvSpPr>
          <p:spPr>
            <a:xfrm>
              <a:off x="0" y="0"/>
              <a:ext cx="8502650" cy="5010150"/>
            </a:xfrm>
            <a:custGeom>
              <a:avLst/>
              <a:gdLst/>
              <a:ahLst/>
              <a:cxnLst/>
              <a:rect l="l" t="t" r="r" b="b"/>
              <a:pathLst>
                <a:path w="8502650" h="5010150">
                  <a:moveTo>
                    <a:pt x="5998210" y="5010150"/>
                  </a:moveTo>
                  <a:cubicBezTo>
                    <a:pt x="5664200" y="5010150"/>
                    <a:pt x="5426710" y="4843780"/>
                    <a:pt x="5175250" y="4665980"/>
                  </a:cubicBezTo>
                  <a:cubicBezTo>
                    <a:pt x="4914900" y="4483100"/>
                    <a:pt x="4645660" y="4293870"/>
                    <a:pt x="4251960" y="4293870"/>
                  </a:cubicBezTo>
                  <a:cubicBezTo>
                    <a:pt x="3747770" y="4293870"/>
                    <a:pt x="3486150" y="4495800"/>
                    <a:pt x="3233420" y="4692650"/>
                  </a:cubicBezTo>
                  <a:cubicBezTo>
                    <a:pt x="3022600" y="4856480"/>
                    <a:pt x="2823210" y="5010150"/>
                    <a:pt x="2505710" y="5010150"/>
                  </a:cubicBezTo>
                  <a:cubicBezTo>
                    <a:pt x="1123950" y="5010150"/>
                    <a:pt x="0" y="3886200"/>
                    <a:pt x="0" y="2504440"/>
                  </a:cubicBezTo>
                  <a:cubicBezTo>
                    <a:pt x="0" y="1123950"/>
                    <a:pt x="1123950" y="0"/>
                    <a:pt x="2504440" y="0"/>
                  </a:cubicBezTo>
                  <a:cubicBezTo>
                    <a:pt x="2838450" y="0"/>
                    <a:pt x="3075940" y="166370"/>
                    <a:pt x="3327400" y="344170"/>
                  </a:cubicBezTo>
                  <a:cubicBezTo>
                    <a:pt x="3587750" y="527050"/>
                    <a:pt x="3856990" y="716280"/>
                    <a:pt x="4250690" y="716280"/>
                  </a:cubicBezTo>
                  <a:cubicBezTo>
                    <a:pt x="4754880" y="716280"/>
                    <a:pt x="5016500" y="514350"/>
                    <a:pt x="5269230" y="317500"/>
                  </a:cubicBezTo>
                  <a:cubicBezTo>
                    <a:pt x="5480050" y="153670"/>
                    <a:pt x="5679440" y="0"/>
                    <a:pt x="5996940" y="0"/>
                  </a:cubicBezTo>
                  <a:cubicBezTo>
                    <a:pt x="7378700" y="0"/>
                    <a:pt x="8502650" y="1123950"/>
                    <a:pt x="8502650" y="2504440"/>
                  </a:cubicBezTo>
                  <a:cubicBezTo>
                    <a:pt x="8502650" y="3886200"/>
                    <a:pt x="7378700" y="5010150"/>
                    <a:pt x="5998210" y="5010150"/>
                  </a:cubicBezTo>
                  <a:close/>
                  <a:moveTo>
                    <a:pt x="4250690" y="4262120"/>
                  </a:moveTo>
                  <a:cubicBezTo>
                    <a:pt x="4654550" y="4262120"/>
                    <a:pt x="4927600" y="4453890"/>
                    <a:pt x="5191760" y="4640580"/>
                  </a:cubicBezTo>
                  <a:cubicBezTo>
                    <a:pt x="5439410" y="4814570"/>
                    <a:pt x="5671820" y="4978400"/>
                    <a:pt x="5996940" y="4978400"/>
                  </a:cubicBezTo>
                  <a:cubicBezTo>
                    <a:pt x="7360920" y="4978400"/>
                    <a:pt x="8470900" y="3868420"/>
                    <a:pt x="8470900" y="2504440"/>
                  </a:cubicBezTo>
                  <a:cubicBezTo>
                    <a:pt x="8470900" y="1141730"/>
                    <a:pt x="7360920" y="31750"/>
                    <a:pt x="5998210" y="31750"/>
                  </a:cubicBezTo>
                  <a:cubicBezTo>
                    <a:pt x="5690870" y="31750"/>
                    <a:pt x="5496560" y="182880"/>
                    <a:pt x="5289550" y="342900"/>
                  </a:cubicBezTo>
                  <a:cubicBezTo>
                    <a:pt x="5044440" y="532130"/>
                    <a:pt x="4766310" y="748030"/>
                    <a:pt x="4251960" y="748030"/>
                  </a:cubicBezTo>
                  <a:cubicBezTo>
                    <a:pt x="3848100" y="748030"/>
                    <a:pt x="3575050" y="556260"/>
                    <a:pt x="3310890" y="369570"/>
                  </a:cubicBezTo>
                  <a:cubicBezTo>
                    <a:pt x="3063240" y="195580"/>
                    <a:pt x="2830830" y="31750"/>
                    <a:pt x="2505710" y="31750"/>
                  </a:cubicBezTo>
                  <a:cubicBezTo>
                    <a:pt x="1141730" y="31750"/>
                    <a:pt x="31750" y="1141730"/>
                    <a:pt x="31750" y="2504440"/>
                  </a:cubicBezTo>
                  <a:cubicBezTo>
                    <a:pt x="31750" y="3868420"/>
                    <a:pt x="1141730" y="4978400"/>
                    <a:pt x="2504440" y="4978400"/>
                  </a:cubicBezTo>
                  <a:cubicBezTo>
                    <a:pt x="2811780" y="4978400"/>
                    <a:pt x="3006090" y="4827270"/>
                    <a:pt x="3213100" y="4667250"/>
                  </a:cubicBezTo>
                  <a:cubicBezTo>
                    <a:pt x="3458210" y="4476750"/>
                    <a:pt x="3736340" y="4262120"/>
                    <a:pt x="4250690" y="4262120"/>
                  </a:cubicBezTo>
                  <a:close/>
                </a:path>
              </a:pathLst>
            </a:custGeom>
            <a:solidFill>
              <a:srgbClr val="2E4F4F"/>
            </a:solidFill>
          </p:spPr>
        </p:sp>
      </p:grpSp>
      <p:sp>
        <p:nvSpPr>
          <p:cNvPr id="11" name="TextBox 11"/>
          <p:cNvSpPr txBox="1"/>
          <p:nvPr/>
        </p:nvSpPr>
        <p:spPr>
          <a:xfrm>
            <a:off x="3809918" y="5572238"/>
            <a:ext cx="10668164" cy="1269578"/>
          </a:xfrm>
          <a:prstGeom prst="rect">
            <a:avLst/>
          </a:prstGeom>
        </p:spPr>
        <p:txBody>
          <a:bodyPr lIns="0" tIns="0" rIns="0" bIns="0" rtlCol="0" anchor="t">
            <a:spAutoFit/>
          </a:bodyPr>
          <a:lstStyle/>
          <a:p>
            <a:pPr algn="ctr">
              <a:lnSpc>
                <a:spcPts val="10999"/>
              </a:lnSpc>
            </a:pPr>
            <a:r>
              <a:rPr lang="en-US" sz="5499" dirty="0" smtClean="0">
                <a:solidFill>
                  <a:srgbClr val="FFFFFF"/>
                </a:solidFill>
                <a:latin typeface="Safira March"/>
              </a:rPr>
              <a:t>Thank You</a:t>
            </a:r>
            <a:endParaRPr lang="en-US" sz="5499" dirty="0">
              <a:solidFill>
                <a:srgbClr val="FFFFFF"/>
              </a:solidFill>
              <a:latin typeface="Safira March"/>
            </a:endParaRPr>
          </a:p>
        </p:txBody>
      </p:sp>
      <p:sp>
        <p:nvSpPr>
          <p:cNvPr id="12" name="TextBox 12"/>
          <p:cNvSpPr txBox="1"/>
          <p:nvPr/>
        </p:nvSpPr>
        <p:spPr>
          <a:xfrm>
            <a:off x="6853588" y="7134368"/>
            <a:ext cx="4580824" cy="412750"/>
          </a:xfrm>
          <a:prstGeom prst="rect">
            <a:avLst/>
          </a:prstGeom>
        </p:spPr>
        <p:txBody>
          <a:bodyPr lIns="0" tIns="0" rIns="0" bIns="0" rtlCol="0" anchor="t">
            <a:spAutoFit/>
          </a:bodyPr>
          <a:lstStyle/>
          <a:p>
            <a:pPr algn="ctr">
              <a:lnSpc>
                <a:spcPts val="3499"/>
              </a:lnSpc>
              <a:spcBef>
                <a:spcPct val="0"/>
              </a:spcBef>
            </a:pPr>
            <a:r>
              <a:rPr lang="en-US" sz="2499" dirty="0" smtClean="0">
                <a:solidFill>
                  <a:srgbClr val="FFFFFF"/>
                </a:solidFill>
                <a:latin typeface="Montserrat"/>
              </a:rPr>
              <a:t>Have a nice day!</a:t>
            </a:r>
            <a:endParaRPr lang="en-US" sz="2499" dirty="0">
              <a:solidFill>
                <a:srgbClr val="FFFFFF"/>
              </a:solidFill>
              <a:latin typeface="Montserra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639</Words>
  <Application>Microsoft Office PowerPoint</Application>
  <PresentationFormat>Custom</PresentationFormat>
  <Paragraphs>36</Paragraphs>
  <Slides>10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Montserrat</vt:lpstr>
      <vt:lpstr>Calibri</vt:lpstr>
      <vt:lpstr>Safira March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Teal</dc:title>
  <dc:creator>CREATIVE TEMPLATE</dc:creator>
  <cp:lastModifiedBy>ADMIN</cp:lastModifiedBy>
  <cp:revision>11</cp:revision>
  <dcterms:created xsi:type="dcterms:W3CDTF">2006-08-16T00:00:00Z</dcterms:created>
  <dcterms:modified xsi:type="dcterms:W3CDTF">2024-01-10T14:13:38Z</dcterms:modified>
  <dc:identifier>DAFmRPklj3U</dc:identifier>
</cp:coreProperties>
</file>